
<file path=[Content_Types].xml><?xml version="1.0" encoding="utf-8"?>
<Types xmlns="http://schemas.openxmlformats.org/package/2006/content-types">
  <Default Extension="png" ContentType="image/png"/>
  <Default Extension="jpeg" ContentType="image/jpe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5"/>
  </p:notesMasterIdLst>
  <p:handoutMasterIdLst>
    <p:handoutMasterId r:id="rId35"/>
  </p:handoutMasterIdLst>
  <p:sldIdLst>
    <p:sldId id="257" r:id="rId4"/>
    <p:sldId id="260" r:id="rId6"/>
    <p:sldId id="361" r:id="rId7"/>
    <p:sldId id="261" r:id="rId8"/>
    <p:sldId id="262" r:id="rId9"/>
    <p:sldId id="263" r:id="rId10"/>
    <p:sldId id="362" r:id="rId11"/>
    <p:sldId id="581" r:id="rId12"/>
    <p:sldId id="266" r:id="rId13"/>
    <p:sldId id="264" r:id="rId14"/>
    <p:sldId id="583" r:id="rId15"/>
    <p:sldId id="270" r:id="rId16"/>
    <p:sldId id="269" r:id="rId17"/>
    <p:sldId id="276" r:id="rId18"/>
    <p:sldId id="265" r:id="rId19"/>
    <p:sldId id="268" r:id="rId20"/>
    <p:sldId id="277" r:id="rId21"/>
    <p:sldId id="279" r:id="rId22"/>
    <p:sldId id="278" r:id="rId23"/>
    <p:sldId id="281" r:id="rId24"/>
    <p:sldId id="604" r:id="rId25"/>
    <p:sldId id="284" r:id="rId26"/>
    <p:sldId id="285" r:id="rId27"/>
    <p:sldId id="286" r:id="rId28"/>
    <p:sldId id="287" r:id="rId29"/>
    <p:sldId id="288" r:id="rId30"/>
    <p:sldId id="289" r:id="rId31"/>
    <p:sldId id="606" r:id="rId32"/>
    <p:sldId id="607" r:id="rId33"/>
    <p:sldId id="580"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le Monita" initials="AM" lastIdx="4" clrIdx="0"/>
  <p:cmAuthor id="2" name="作者" initials="作" lastIdx="0" clrIdx="1"/>
  <p:cmAuthor id="3" name="green" initials="g"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C000"/>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79" d="100"/>
          <a:sy n="79" d="100"/>
        </p:scale>
        <p:origin x="236" y="100"/>
      </p:cViewPr>
      <p:guideLst>
        <p:guide orient="horz" pos="2067"/>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9" Type="http://schemas.openxmlformats.org/officeDocument/2006/relationships/commentAuthors" Target="commentAuthors.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handoutMaster" Target="handoutMasters/handoutMaster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5EF711DA-82CB-44C8-99EC-9CE596A896F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089025" rtl="0" eaLnBrk="1" fontAlgn="auto" latinLnBrk="0" hangingPunct="1">
              <a:lnSpc>
                <a:spcPct val="100000"/>
              </a:lnSpc>
              <a:spcBef>
                <a:spcPts val="0"/>
              </a:spcBef>
              <a:spcAft>
                <a:spcPts val="0"/>
              </a:spcAft>
              <a:buClrTx/>
              <a:buSzTx/>
              <a:buFontTx/>
              <a:buNone/>
              <a:defRPr/>
            </a:pPr>
            <a:fld id="{B504BCF4-19A7-447E-AAD4-33EB6D25D8A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以中国知网检索文献为例，化肥对小麦产量的影响</a:t>
            </a:r>
            <a:endParaRPr lang="zh-CN" altLang="en-US"/>
          </a:p>
          <a:p>
            <a:r>
              <a:rPr lang="zh-CN" altLang="en-US" b="1"/>
              <a:t>计量可视化分析</a:t>
            </a:r>
            <a:r>
              <a:rPr lang="zh-CN" altLang="en-US"/>
              <a:t>：是平台新增的一大亮点，通过计量可视化分析可以帮助你</a:t>
            </a:r>
            <a:r>
              <a:rPr lang="zh-CN" altLang="en-US">
                <a:sym typeface="+mn-ea"/>
              </a:rPr>
              <a:t>深入</a:t>
            </a:r>
            <a:r>
              <a:rPr lang="zh-CN" altLang="en-US"/>
              <a:t>分析</a:t>
            </a:r>
            <a:r>
              <a:rPr lang="zh-CN" altLang="en-US">
                <a:sym typeface="+mn-ea"/>
              </a:rPr>
              <a:t>文献、学科、来源、基金、作者、机构之间的关联关系，可视化分析不仅可以帮助你分析所选文献内容，还可以为你扩展与该文献内容相关的其他参考文献和引证文献内容</a:t>
            </a:r>
            <a:endParaRPr lang="zh-CN" altLang="en-US"/>
          </a:p>
          <a:p>
            <a:r>
              <a:rPr lang="zh-CN" altLang="en-US"/>
              <a:t>这些关联关系均已图表的可视化形式展现在读者面前，有助于文献调研和选题分析。</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olidFill>
                  <a:srgbClr val="FFFFFF"/>
                </a:solidFill>
                <a:sym typeface="+mn-ea"/>
              </a:rPr>
              <a:t>学习</a:t>
            </a:r>
            <a:r>
              <a:rPr lang="zh-CN" altLang="en-US" b="1" dirty="0">
                <a:solidFill>
                  <a:srgbClr val="C00000"/>
                </a:solidFill>
                <a:sym typeface="+mn-ea"/>
              </a:rPr>
              <a:t>不同类型</a:t>
            </a:r>
            <a:r>
              <a:rPr lang="zh-CN" altLang="en-US" dirty="0">
                <a:solidFill>
                  <a:srgbClr val="FFFFFF"/>
                </a:solidFill>
                <a:sym typeface="+mn-ea"/>
              </a:rPr>
              <a:t>论文的结构特点（期刊论文、学位论文、会议论文）；收藏文献里的</a:t>
            </a:r>
            <a:r>
              <a:rPr lang="zh-CN" altLang="en-US" b="1" dirty="0">
                <a:solidFill>
                  <a:srgbClr val="C00000"/>
                </a:solidFill>
                <a:sym typeface="+mn-ea"/>
              </a:rPr>
              <a:t>学术语言表达方法</a:t>
            </a:r>
            <a:r>
              <a:rPr lang="zh-CN" altLang="en-US" dirty="0">
                <a:solidFill>
                  <a:srgbClr val="FFFFFF"/>
                </a:solidFill>
                <a:sym typeface="+mn-ea"/>
              </a:rPr>
              <a:t>；收藏</a:t>
            </a:r>
            <a:r>
              <a:rPr lang="zh-CN" altLang="en-US" b="1" dirty="0">
                <a:solidFill>
                  <a:schemeClr val="tx1"/>
                </a:solidFill>
                <a:sym typeface="+mn-ea"/>
              </a:rPr>
              <a:t>中</a:t>
            </a:r>
            <a:r>
              <a:rPr lang="zh-CN" altLang="en-US" b="1" dirty="0">
                <a:solidFill>
                  <a:srgbClr val="C00000"/>
                </a:solidFill>
                <a:sym typeface="+mn-ea"/>
              </a:rPr>
              <a:t>英文摘要</a:t>
            </a:r>
            <a:r>
              <a:rPr lang="zh-CN" altLang="en-US" dirty="0">
                <a:solidFill>
                  <a:srgbClr val="FFFFFF"/>
                </a:solidFill>
                <a:sym typeface="+mn-ea"/>
              </a:rPr>
              <a:t>的词汇和句子表达方式；关注文献里制作</a:t>
            </a:r>
            <a:r>
              <a:rPr lang="zh-CN" altLang="en-US" b="1" dirty="0">
                <a:solidFill>
                  <a:srgbClr val="C00000"/>
                </a:solidFill>
                <a:sym typeface="+mn-ea"/>
              </a:rPr>
              <a:t>图表</a:t>
            </a:r>
            <a:r>
              <a:rPr lang="zh-CN" altLang="en-US" dirty="0">
                <a:solidFill>
                  <a:srgbClr val="FFFFFF"/>
                </a:solidFill>
                <a:sym typeface="+mn-ea"/>
              </a:rPr>
              <a:t>的</a:t>
            </a:r>
            <a:r>
              <a:rPr lang="zh-CN" altLang="en-US" b="1" dirty="0">
                <a:solidFill>
                  <a:srgbClr val="C00000"/>
                </a:solidFill>
                <a:sym typeface="+mn-ea"/>
              </a:rPr>
              <a:t>工具</a:t>
            </a:r>
            <a:r>
              <a:rPr lang="zh-CN" altLang="en-US" dirty="0">
                <a:solidFill>
                  <a:srgbClr val="FFFFFF"/>
                </a:solidFill>
                <a:sym typeface="+mn-ea"/>
              </a:rPr>
              <a:t>或</a:t>
            </a:r>
            <a:r>
              <a:rPr lang="zh-CN" altLang="en-US" b="1" dirty="0">
                <a:solidFill>
                  <a:srgbClr val="C00000"/>
                </a:solidFill>
                <a:sym typeface="+mn-ea"/>
              </a:rPr>
              <a:t>软件；</a:t>
            </a:r>
            <a:r>
              <a:rPr lang="zh-CN" altLang="en-US" dirty="0">
                <a:solidFill>
                  <a:srgbClr val="FFFFFF"/>
                </a:solidFill>
                <a:sym typeface="+mn-ea"/>
              </a:rPr>
              <a:t>收藏文献所发表的</a:t>
            </a:r>
            <a:r>
              <a:rPr lang="zh-CN" altLang="en-US" b="1" dirty="0">
                <a:solidFill>
                  <a:srgbClr val="C00000"/>
                </a:solidFill>
                <a:sym typeface="+mn-ea"/>
              </a:rPr>
              <a:t>期刊</a:t>
            </a:r>
            <a:r>
              <a:rPr lang="zh-CN" altLang="en-US" dirty="0">
                <a:solidFill>
                  <a:srgbClr val="FFFFFF"/>
                </a:solidFill>
                <a:sym typeface="+mn-ea"/>
              </a:rPr>
              <a:t>，作为自己投稿的备选。</a:t>
            </a:r>
            <a:endParaRPr lang="zh-CN" altLang="en-US" dirty="0">
              <a:solidFill>
                <a:srgbClr val="FFFFFF"/>
              </a:solidFill>
              <a:sym typeface="+mn-ea"/>
            </a:endParaRPr>
          </a:p>
          <a:p>
            <a:endParaRPr lang="zh-CN" altLang="en-US" dirty="0">
              <a:solidFill>
                <a:srgbClr val="FFFFFF"/>
              </a:solidFill>
              <a:sym typeface="+mn-ea"/>
            </a:endParaRPr>
          </a:p>
          <a:p>
            <a:r>
              <a:rPr lang="zh-CN" altLang="en-US" dirty="0">
                <a:solidFill>
                  <a:srgbClr val="FFFFFF"/>
                </a:solidFill>
                <a:sym typeface="+mn-ea"/>
              </a:rPr>
              <a:t>互动</a:t>
            </a:r>
            <a:endParaRPr lang="zh-CN" altLang="en-US" dirty="0">
              <a:solidFill>
                <a:srgbClr val="FFFFFF"/>
              </a:solidFill>
            </a:endParaRPr>
          </a:p>
          <a:p>
            <a:endParaRPr lang="zh-CN" altLang="en-US" b="1" dirty="0">
              <a:solidFill>
                <a:srgbClr val="C00000"/>
              </a:solidFill>
            </a:endParaRPr>
          </a:p>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p:sp>
      <p:sp>
        <p:nvSpPr>
          <p:cNvPr id="46082" name="备注占位符 2"/>
          <p:cNvSpPr>
            <a:spLocks noGrp="1"/>
          </p:cNvSpPr>
          <p:nvPr>
            <p:ph type="body"/>
          </p:nvPr>
        </p:nvSpPr>
        <p:spPr/>
        <p:txBody>
          <a:bodyPr lIns="91440" tIns="45720" rIns="91440" bIns="45720" anchor="t"/>
          <a:lstStyle/>
          <a:p>
            <a:pPr lvl="0"/>
            <a:endParaRPr lang="zh-CN" altLang="en-US" dirty="0"/>
          </a:p>
        </p:txBody>
      </p:sp>
      <p:sp>
        <p:nvSpPr>
          <p:cNvPr id="46083"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zh-CN" altLang="en-US" sz="1200">
                <a:solidFill>
                  <a:srgbClr val="000000"/>
                </a:solidFill>
                <a:latin typeface="微软雅黑" panose="020B0503020204020204" charset="-122"/>
                <a:ea typeface="微软雅黑" panose="020B0503020204020204" charset="-122"/>
              </a:rPr>
            </a:fld>
            <a:endParaRPr lang="zh-CN" altLang="en-US" sz="1200">
              <a:solidFill>
                <a:srgbClr val="000000"/>
              </a:solidFill>
              <a:latin typeface="微软雅黑" panose="020B0503020204020204" charset="-122"/>
              <a:ea typeface="微软雅黑" panose="020B0503020204020204"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p:sp>
      <p:sp>
        <p:nvSpPr>
          <p:cNvPr id="46082" name="备注占位符 2"/>
          <p:cNvSpPr>
            <a:spLocks noGrp="1"/>
          </p:cNvSpPr>
          <p:nvPr>
            <p:ph type="body"/>
          </p:nvPr>
        </p:nvSpPr>
        <p:spPr/>
        <p:txBody>
          <a:bodyPr lIns="91440" tIns="45720" rIns="91440" bIns="45720" anchor="t"/>
          <a:lstStyle/>
          <a:p>
            <a:pPr lvl="0"/>
            <a:endParaRPr lang="zh-CN" altLang="en-US" dirty="0"/>
          </a:p>
        </p:txBody>
      </p:sp>
      <p:sp>
        <p:nvSpPr>
          <p:cNvPr id="46083"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zh-CN" altLang="en-US" sz="1200">
                <a:solidFill>
                  <a:srgbClr val="000000"/>
                </a:solidFill>
                <a:latin typeface="微软雅黑" panose="020B0503020204020204" charset="-122"/>
                <a:ea typeface="微软雅黑" panose="020B0503020204020204" charset="-122"/>
              </a:rPr>
            </a:fld>
            <a:endParaRPr lang="zh-CN" altLang="en-US" sz="1200">
              <a:solidFill>
                <a:srgbClr val="000000"/>
              </a:solidFill>
              <a:latin typeface="微软雅黑" panose="020B0503020204020204" charset="-122"/>
              <a:ea typeface="微软雅黑" panose="020B0503020204020204"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p:sp>
      <p:sp>
        <p:nvSpPr>
          <p:cNvPr id="46082" name="备注占位符 2"/>
          <p:cNvSpPr>
            <a:spLocks noGrp="1"/>
          </p:cNvSpPr>
          <p:nvPr>
            <p:ph type="body"/>
          </p:nvPr>
        </p:nvSpPr>
        <p:spPr/>
        <p:txBody>
          <a:bodyPr lIns="91440" tIns="45720" rIns="91440" bIns="45720" anchor="t"/>
          <a:lstStyle/>
          <a:p>
            <a:pPr lvl="0"/>
            <a:endParaRPr lang="zh-CN" altLang="en-US" dirty="0"/>
          </a:p>
        </p:txBody>
      </p:sp>
      <p:sp>
        <p:nvSpPr>
          <p:cNvPr id="46083"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zh-CN" altLang="en-US" sz="1200">
                <a:solidFill>
                  <a:srgbClr val="000000"/>
                </a:solidFill>
                <a:latin typeface="微软雅黑" panose="020B0503020204020204" charset="-122"/>
                <a:ea typeface="微软雅黑" panose="020B0503020204020204" charset="-122"/>
              </a:rPr>
            </a:fld>
            <a:endParaRPr lang="zh-CN" altLang="en-US" sz="1200">
              <a:solidFill>
                <a:srgbClr val="000000"/>
              </a:solidFill>
              <a:latin typeface="微软雅黑" panose="020B0503020204020204" charset="-122"/>
              <a:ea typeface="微软雅黑" panose="020B0503020204020204"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p:sp>
      <p:sp>
        <p:nvSpPr>
          <p:cNvPr id="46082" name="备注占位符 2"/>
          <p:cNvSpPr>
            <a:spLocks noGrp="1"/>
          </p:cNvSpPr>
          <p:nvPr>
            <p:ph type="body"/>
          </p:nvPr>
        </p:nvSpPr>
        <p:spPr/>
        <p:txBody>
          <a:bodyPr lIns="91440" tIns="45720" rIns="91440" bIns="45720" anchor="t"/>
          <a:lstStyle/>
          <a:p>
            <a:pPr lvl="0"/>
            <a:endParaRPr lang="zh-CN" altLang="en-US" dirty="0"/>
          </a:p>
        </p:txBody>
      </p:sp>
      <p:sp>
        <p:nvSpPr>
          <p:cNvPr id="46083"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algn="r"/>
            <a:fld id="{9A0DB2DC-4C9A-4742-B13C-FB6460FD3503}" type="slidenum">
              <a:rPr lang="zh-CN" altLang="en-US" sz="1200">
                <a:solidFill>
                  <a:srgbClr val="000000"/>
                </a:solidFill>
                <a:latin typeface="微软雅黑" panose="020B0503020204020204" charset="-122"/>
                <a:ea typeface="微软雅黑" panose="020B0503020204020204" charset="-122"/>
              </a:rPr>
            </a:fld>
            <a:endParaRPr lang="zh-CN" altLang="en-US" sz="1200">
              <a:solidFill>
                <a:srgbClr val="000000"/>
              </a:solidFill>
              <a:latin typeface="微软雅黑" panose="020B0503020204020204" charset="-122"/>
              <a:ea typeface="微软雅黑" panose="020B0503020204020204"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b="1" dirty="0">
                <a:solidFill>
                  <a:schemeClr val="bg1"/>
                </a:solidFill>
                <a:latin typeface="微软雅黑" panose="020B0503020204020204" charset="-122"/>
                <a:ea typeface="微软雅黑" panose="020B0503020204020204" charset="-122"/>
                <a:sym typeface="+mn-ea"/>
              </a:rPr>
              <a:t>期刊，</a:t>
            </a:r>
            <a:r>
              <a:rPr lang="zh-CN" altLang="en-US" dirty="0">
                <a:solidFill>
                  <a:schemeClr val="bg1"/>
                </a:solidFill>
                <a:latin typeface="微软雅黑" panose="020B0503020204020204" charset="-122"/>
                <a:ea typeface="微软雅黑" panose="020B0503020204020204" charset="-122"/>
                <a:sym typeface="+mn-ea"/>
              </a:rPr>
              <a:t>是学术成果传播的载体和纽带，也是获取学术知识和开展学术研究的基础。</a:t>
            </a:r>
            <a:endParaRPr lang="zh-CN" altLang="en-US" b="1" dirty="0">
              <a:solidFill>
                <a:schemeClr val="bg1"/>
              </a:solidFill>
              <a:latin typeface="微软雅黑" panose="020B0503020204020204" charset="-122"/>
              <a:ea typeface="微软雅黑" panose="020B0503020204020204" charset="-122"/>
              <a:sym typeface="+mn-ea"/>
            </a:endParaRPr>
          </a:p>
          <a:p>
            <a:r>
              <a:rPr lang="zh-CN" altLang="en-US" b="1" dirty="0">
                <a:solidFill>
                  <a:schemeClr val="bg1"/>
                </a:solidFill>
                <a:latin typeface="微软雅黑" panose="020B0503020204020204" charset="-122"/>
                <a:ea typeface="微软雅黑" panose="020B0503020204020204" charset="-122"/>
                <a:sym typeface="+mn-ea"/>
              </a:rPr>
              <a:t>选刊，</a:t>
            </a:r>
            <a:r>
              <a:rPr lang="zh-CN" altLang="en-US" dirty="0">
                <a:solidFill>
                  <a:schemeClr val="bg1"/>
                </a:solidFill>
                <a:latin typeface="微软雅黑" panose="020B0503020204020204" charset="-122"/>
                <a:ea typeface="微软雅黑" panose="020B0503020204020204" charset="-122"/>
                <a:sym typeface="+mn-ea"/>
              </a:rPr>
              <a:t>不仅关乎文章能否顺利发表，也关乎学术水平的定位。</a:t>
            </a:r>
            <a:endParaRPr lang="zh-CN" altLang="en-US" b="1" dirty="0">
              <a:solidFill>
                <a:schemeClr val="bg1"/>
              </a:solidFill>
              <a:latin typeface="微软雅黑" panose="020B0503020204020204" charset="-122"/>
              <a:ea typeface="微软雅黑" panose="020B0503020204020204" charset="-122"/>
              <a:sym typeface="+mn-ea"/>
            </a:endParaRPr>
          </a:p>
          <a:p>
            <a:r>
              <a:rPr lang="zh-CN" altLang="en-US" b="1" dirty="0">
                <a:solidFill>
                  <a:schemeClr val="bg1"/>
                </a:solidFill>
                <a:latin typeface="微软雅黑" panose="020B0503020204020204" charset="-122"/>
                <a:ea typeface="微软雅黑" panose="020B0503020204020204" charset="-122"/>
                <a:sym typeface="+mn-ea"/>
              </a:rPr>
              <a:t>论文撰写：</a:t>
            </a:r>
            <a:r>
              <a:rPr lang="zh-CN" altLang="en-US" dirty="0"/>
              <a:t>你是世界上最了解你所做工作的专家，因此你也成为了最不合格的读者。</a:t>
            </a:r>
            <a:endParaRPr lang="zh-CN" altLang="en-US" dirty="0"/>
          </a:p>
          <a:p>
            <a:r>
              <a:rPr lang="zh-CN" altLang="en-US" b="1" dirty="0">
                <a:solidFill>
                  <a:schemeClr val="bg1"/>
                </a:solidFill>
                <a:latin typeface="微软雅黑" panose="020B0503020204020204" charset="-122"/>
                <a:ea typeface="微软雅黑" panose="020B0503020204020204" charset="-122"/>
                <a:sym typeface="+mn-ea"/>
              </a:rPr>
              <a:t>论文投稿：</a:t>
            </a:r>
            <a:r>
              <a:rPr lang="zh-CN" altLang="en-US" dirty="0"/>
              <a:t>国际三大数据库SCI、EI和ISTP和国内的CSCD、中文核心期刊目录、CSSCI等。</a:t>
            </a:r>
            <a:endParaRPr lang="zh-CN" altLang="en-US" dirty="0"/>
          </a:p>
          <a:p>
            <a:r>
              <a:rPr lang="zh-CN" altLang="en-US" dirty="0"/>
              <a:t>二八法则，百分之</a:t>
            </a:r>
            <a:r>
              <a:rPr lang="en-US" altLang="zh-CN" dirty="0"/>
              <a:t>20</a:t>
            </a:r>
            <a:r>
              <a:rPr lang="zh-CN" altLang="en-US" dirty="0"/>
              <a:t>的期刊登载了百分之</a:t>
            </a:r>
            <a:r>
              <a:rPr lang="en-US" altLang="zh-CN" dirty="0"/>
              <a:t>80</a:t>
            </a:r>
            <a:r>
              <a:rPr lang="zh-CN" altLang="en-US" dirty="0"/>
              <a:t>的重要内容</a:t>
            </a:r>
            <a:endParaRPr lang="zh-CN" altLang="en-US" dirty="0"/>
          </a:p>
          <a:p>
            <a:endParaRPr lang="zh-CN" altLang="en-US" dirty="0"/>
          </a:p>
          <a:p>
            <a:r>
              <a:rPr lang="zh-CN" altLang="en-US" dirty="0"/>
              <a:t>新教育法对高等教育改革的作用，美国教育法的区别</a:t>
            </a:r>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4318FBD-4147-477B-A8D1-B00754E55B0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因为解决一个问题也许仅仅是一个数字上的或实验上的技能而已,而提出新问题,新的可能性,从新的角度去看旧的问题,却需要有创造性和想象力,而且标志着科学的真正进步.</a:t>
            </a:r>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本科生看硕士生的论文，硕士生看博士生的论文、</a:t>
            </a:r>
            <a:endParaRPr lang="en-US" altLang="zh-CN" dirty="0"/>
          </a:p>
          <a:p>
            <a:r>
              <a:rPr lang="zh-CN" altLang="en-US" dirty="0"/>
              <a:t>看综述，每个点都可以拓展</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本科生看硕士生的论文，硕士生看博士生的论文、</a:t>
            </a:r>
            <a:endParaRPr lang="en-US" altLang="zh-CN" dirty="0"/>
          </a:p>
          <a:p>
            <a:r>
              <a:rPr lang="zh-CN" altLang="en-US" dirty="0"/>
              <a:t>看综述，每个点都可以拓展</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本科生看硕士生的论文，硕士生看博士生的论文、</a:t>
            </a:r>
            <a:endParaRPr lang="en-US" altLang="zh-CN" dirty="0"/>
          </a:p>
          <a:p>
            <a:r>
              <a:rPr lang="zh-CN" altLang="en-US" dirty="0"/>
              <a:t>看综述，每个点都可以拓展</a:t>
            </a:r>
            <a:endParaRPr lang="en-US" altLang="zh-CN" dirty="0"/>
          </a:p>
          <a:p>
            <a:r>
              <a:rPr lang="zh-CN" altLang="en-US" dirty="0"/>
              <a:t>以上三项中最重要的是查阅资料.选题的时候,查阅文献资料,目的是了解本学科领域的研究历史与现状,特别是相关研究方面的历史与现状,看看已有哪些成果,还有哪些问题. 资料的作用: 第一,有价值的学术观点只能从资料产生; 第二,有说服力的学术观点只能靠资料支撑.</a:t>
            </a:r>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09303" y="356659"/>
            <a:ext cx="7863029" cy="440676"/>
          </a:xfrm>
        </p:spPr>
        <p:txBody>
          <a:bodyPr vert="horz" lIns="68580" tIns="34290" rIns="68580" bIns="34290" rtlCol="0" anchor="ctr">
            <a:noAutofit/>
          </a:bodyPr>
          <a:lstStyle>
            <a:lvl1pPr algn="l">
              <a:defRPr lang="zh-CN" altLang="en-US" sz="2935" b="0" i="0" baseline="0" dirty="0">
                <a:solidFill>
                  <a:schemeClr val="tx1">
                    <a:lumMod val="65000"/>
                    <a:lumOff val="35000"/>
                  </a:schemeClr>
                </a:solidFill>
                <a:effectLst/>
                <a:latin typeface="微软雅黑" panose="020B0503020204020204" charset="-122"/>
                <a:ea typeface="微软雅黑" panose="020B0503020204020204" charset="-122"/>
              </a:defRPr>
            </a:lvl1pPr>
          </a:lstStyle>
          <a:p>
            <a:pPr lvl="0" defTabSz="514350">
              <a:lnSpc>
                <a:spcPct val="90000"/>
              </a:lnSpc>
            </a:pPr>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65600" y="6388020"/>
            <a:ext cx="3860800" cy="365125"/>
          </a:xfrm>
        </p:spPr>
        <p:txBody>
          <a:bodyPr/>
          <a:lstStyle>
            <a:lvl1pPr>
              <a:defRPr sz="1400"/>
            </a:lvl1pPr>
          </a:lstStyle>
          <a:p>
            <a:endParaRPr lang="zh-CN" altLang="en-US"/>
          </a:p>
        </p:txBody>
      </p:sp>
      <p:sp>
        <p:nvSpPr>
          <p:cNvPr id="5" name="灯片编号占位符 4"/>
          <p:cNvSpPr>
            <a:spLocks noGrp="1"/>
          </p:cNvSpPr>
          <p:nvPr>
            <p:ph type="sldNum" sz="quarter" idx="12"/>
          </p:nvPr>
        </p:nvSpPr>
        <p:spPr>
          <a:xfrm>
            <a:off x="9936427" y="6383320"/>
            <a:ext cx="1632181" cy="406233"/>
          </a:xfrm>
        </p:spPr>
        <p:txBody>
          <a:bodyPr/>
          <a:lstStyle>
            <a:lvl1pPr algn="ctr">
              <a:defRPr sz="1865">
                <a:latin typeface="Impact" panose="020B0806030902050204" pitchFamily="34" charset="0"/>
              </a:defRPr>
            </a:lvl1pPr>
          </a:lstStyle>
          <a:p>
            <a:fld id="{0C913308-F349-4B6D-A68A-DD1791B4A57B}" type="slidenum">
              <a:rPr lang="zh-CN" altLang="en-US" smtClean="0"/>
            </a:fld>
            <a:endParaRPr lang="zh-CN" altLang="en-US"/>
          </a:p>
        </p:txBody>
      </p:sp>
      <p:cxnSp>
        <p:nvCxnSpPr>
          <p:cNvPr id="12" name="直接连接符 11"/>
          <p:cNvCxnSpPr/>
          <p:nvPr/>
        </p:nvCxnSpPr>
        <p:spPr>
          <a:xfrm flipV="1">
            <a:off x="1270837" y="872083"/>
            <a:ext cx="10479237" cy="1"/>
          </a:xfrm>
          <a:prstGeom prst="line">
            <a:avLst/>
          </a:prstGeom>
          <a:ln w="15875" cmpd="sng">
            <a:solidFill>
              <a:schemeClr val="accent1"/>
            </a:solidFill>
          </a:ln>
          <a:effectLst/>
        </p:spPr>
        <p:style>
          <a:lnRef idx="2">
            <a:schemeClr val="accent1"/>
          </a:lnRef>
          <a:fillRef idx="0">
            <a:schemeClr val="accent1"/>
          </a:fillRef>
          <a:effectRef idx="1">
            <a:schemeClr val="accent1"/>
          </a:effectRef>
          <a:fontRef idx="minor">
            <a:schemeClr val="tx1"/>
          </a:fontRef>
        </p:style>
      </p:cxnSp>
      <p:grpSp>
        <p:nvGrpSpPr>
          <p:cNvPr id="14" name="组合 13"/>
          <p:cNvGrpSpPr/>
          <p:nvPr/>
        </p:nvGrpSpPr>
        <p:grpSpPr>
          <a:xfrm>
            <a:off x="527435" y="331259"/>
            <a:ext cx="528000" cy="528000"/>
            <a:chOff x="406574" y="236732"/>
            <a:chExt cx="612048" cy="593261"/>
          </a:xfrm>
        </p:grpSpPr>
        <p:sp>
          <p:nvSpPr>
            <p:cNvPr id="15" name="矩形 14"/>
            <p:cNvSpPr/>
            <p:nvPr userDrawn="1"/>
          </p:nvSpPr>
          <p:spPr>
            <a:xfrm>
              <a:off x="406574" y="236732"/>
              <a:ext cx="504000" cy="5040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userDrawn="1"/>
          </p:nvSpPr>
          <p:spPr>
            <a:xfrm>
              <a:off x="694606" y="512239"/>
              <a:ext cx="324016" cy="317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42" presetClass="entr" presetSubtype="0" fill="hold" grpId="0" nodeType="withEffect" nodePh="1">
                                  <p:stCondLst>
                                    <p:cond delay="0"/>
                                  </p:stCondLst>
                                  <p:endCondLst>
                                    <p:cond evt="begin" delay="0">
                                      <p:tn val="8"/>
                                    </p:cond>
                                  </p:end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3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 calcmode="lin" valueType="num">
                                      <p:cBhvr>
                                        <p:cTn id="17" dur="500" fill="hold"/>
                                        <p:tgtEl>
                                          <p:spTgt spid="14"/>
                                        </p:tgtEl>
                                        <p:attrNameLst>
                                          <p:attrName>style.rotation</p:attrName>
                                        </p:attrNameLst>
                                      </p:cBhvr>
                                      <p:tavLst>
                                        <p:tav tm="0">
                                          <p:val>
                                            <p:fltVal val="90"/>
                                          </p:val>
                                        </p:tav>
                                        <p:tav tm="100000">
                                          <p:val>
                                            <p:fltVal val="0"/>
                                          </p:val>
                                        </p:tav>
                                      </p:tavLst>
                                    </p:anim>
                                    <p:animEffect transition="in" filter="fade">
                                      <p:cBhvr>
                                        <p:cTn id="18" dur="500"/>
                                        <p:tgtEl>
                                          <p:spTgt spid="14"/>
                                        </p:tgtEl>
                                      </p:cBhvr>
                                    </p:animEffect>
                                  </p:childTnLst>
                                </p:cTn>
                              </p:par>
                              <p:par>
                                <p:cTn id="19" presetID="22" presetClass="entr" presetSubtype="8" fill="hold" nodeType="withEffect">
                                  <p:stCondLst>
                                    <p:cond delay="25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cxnSp>
        <p:nvCxnSpPr>
          <p:cNvPr id="8" name="直接连接符 7"/>
          <p:cNvCxnSpPr/>
          <p:nvPr userDrawn="1"/>
        </p:nvCxnSpPr>
        <p:spPr>
          <a:xfrm>
            <a:off x="0" y="941295"/>
            <a:ext cx="12192000" cy="0"/>
          </a:xfrm>
          <a:prstGeom prst="line">
            <a:avLst/>
          </a:prstGeom>
          <a:ln w="19050"/>
        </p:spPr>
        <p:style>
          <a:lnRef idx="1">
            <a:schemeClr val="accent5"/>
          </a:lnRef>
          <a:fillRef idx="0">
            <a:schemeClr val="accent5"/>
          </a:fillRef>
          <a:effectRef idx="0">
            <a:schemeClr val="accent5"/>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Generic">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3987" y="0"/>
            <a:ext cx="12164025" cy="6858228"/>
          </a:xfrm>
          <a:prstGeom prst="rect">
            <a:avLst/>
          </a:prstGeom>
          <a:noFill/>
          <a:extLst>
            <a:ext uri="{909E8E84-426E-40DD-AFC4-6F175D3DCCD1}">
              <a14:hiddenFill xmlns:a14="http://schemas.microsoft.com/office/drawing/2010/main">
                <a:solidFill>
                  <a:srgbClr val="FFFFFF"/>
                </a:solidFill>
              </a14:hiddenFill>
            </a:ext>
          </a:extLst>
        </p:spPr>
      </p:pic>
      <p:sp>
        <p:nvSpPr>
          <p:cNvPr id="6" name="Shape 1547"/>
          <p:cNvSpPr/>
          <p:nvPr userDrawn="1"/>
        </p:nvSpPr>
        <p:spPr>
          <a:xfrm flipV="1">
            <a:off x="292784" y="955595"/>
            <a:ext cx="11387859" cy="0"/>
          </a:xfrm>
          <a:prstGeom prst="line">
            <a:avLst/>
          </a:prstGeom>
          <a:ln w="57150">
            <a:solidFill>
              <a:schemeClr val="accent6"/>
            </a:solidFill>
            <a:prstDash val="sysDot"/>
            <a:miter lim="400000"/>
            <a:headEnd type="triangle" len="sm"/>
            <a:tailEnd type="triangle" len="sm"/>
          </a:ln>
        </p:spPr>
        <p:txBody>
          <a:bodyPr lIns="0" tIns="0" rIns="0" bIns="0" anchor="ctr"/>
          <a:lstStyle/>
          <a:p>
            <a:pPr lvl="0">
              <a:defRPr sz="3200"/>
            </a:pPr>
            <a:endParaRPr sz="2285">
              <a:solidFill>
                <a:schemeClr val="bg1"/>
              </a:solidFill>
            </a:endParaRPr>
          </a:p>
        </p:txBody>
      </p:sp>
      <p:grpSp>
        <p:nvGrpSpPr>
          <p:cNvPr id="2" name="组合 1"/>
          <p:cNvGrpSpPr/>
          <p:nvPr userDrawn="1"/>
        </p:nvGrpSpPr>
        <p:grpSpPr>
          <a:xfrm>
            <a:off x="879249" y="315552"/>
            <a:ext cx="5397725" cy="734200"/>
            <a:chOff x="1758500" y="631083"/>
            <a:chExt cx="10795450" cy="1468351"/>
          </a:xfrm>
        </p:grpSpPr>
        <p:sp>
          <p:nvSpPr>
            <p:cNvPr id="3" name="Shape 1545"/>
            <p:cNvSpPr/>
            <p:nvPr userDrawn="1"/>
          </p:nvSpPr>
          <p:spPr>
            <a:xfrm>
              <a:off x="1758500" y="631083"/>
              <a:ext cx="10795450" cy="746735"/>
            </a:xfrm>
            <a:prstGeom prst="rect">
              <a:avLst/>
            </a:prstGeom>
            <a:ln w="12700">
              <a:miter lim="400000"/>
            </a:ln>
          </p:spPr>
          <p:txBody>
            <a:bodyPr wrap="square" lIns="0" tIns="0" rIns="0" bIns="0">
              <a:spAutoFit/>
            </a:bodyPr>
            <a:lstStyle>
              <a:lvl1pPr algn="l" defTabSz="647700">
                <a:lnSpc>
                  <a:spcPct val="120000"/>
                </a:lnSpc>
                <a:spcBef>
                  <a:spcPts val="1700"/>
                </a:spcBef>
                <a:defRPr sz="4000">
                  <a:solidFill>
                    <a:srgbClr val="656565"/>
                  </a:solidFill>
                  <a:latin typeface="Lato Black"/>
                  <a:ea typeface="Lato Black"/>
                  <a:cs typeface="Lato Black"/>
                  <a:sym typeface="Lato Black"/>
                </a:defRPr>
              </a:lvl1pPr>
            </a:lstStyle>
            <a:p>
              <a:pPr lvl="0">
                <a:lnSpc>
                  <a:spcPct val="100000"/>
                </a:lnSpc>
                <a:defRPr sz="1800">
                  <a:solidFill>
                    <a:srgbClr val="000000"/>
                  </a:solidFill>
                </a:defRPr>
              </a:pPr>
              <a:r>
                <a:rPr lang="zh-CN" altLang="en-US" sz="2425" b="0" dirty="0">
                  <a:solidFill>
                    <a:schemeClr val="accent6"/>
                  </a:solidFill>
                  <a:latin typeface="微软雅黑" panose="020B0503020204020204" charset="-122"/>
                  <a:ea typeface="微软雅黑" panose="020B0503020204020204" charset="-122"/>
                </a:rPr>
                <a:t>请在视图</a:t>
              </a:r>
              <a:r>
                <a:rPr lang="en-US" altLang="zh-CN" sz="2425" b="0" dirty="0">
                  <a:solidFill>
                    <a:schemeClr val="accent6"/>
                  </a:solidFill>
                  <a:latin typeface="微软雅黑" panose="020B0503020204020204" charset="-122"/>
                  <a:ea typeface="微软雅黑" panose="020B0503020204020204" charset="-122"/>
                </a:rPr>
                <a:t>-</a:t>
              </a:r>
              <a:r>
                <a:rPr lang="zh-CN" altLang="en-US" sz="2425" b="0" dirty="0">
                  <a:solidFill>
                    <a:schemeClr val="accent6"/>
                  </a:solidFill>
                  <a:latin typeface="微软雅黑" panose="020B0503020204020204" charset="-122"/>
                  <a:ea typeface="微软雅黑" panose="020B0503020204020204" charset="-122"/>
                </a:rPr>
                <a:t>母版中修改您的标题文字</a:t>
              </a:r>
              <a:endParaRPr sz="2425" b="0" dirty="0">
                <a:solidFill>
                  <a:schemeClr val="accent6"/>
                </a:solidFill>
                <a:latin typeface="微软雅黑" panose="020B0503020204020204" charset="-122"/>
                <a:ea typeface="微软雅黑" panose="020B0503020204020204" charset="-122"/>
              </a:endParaRPr>
            </a:p>
          </p:txBody>
        </p:sp>
        <p:sp>
          <p:nvSpPr>
            <p:cNvPr id="4" name="Shape 1546"/>
            <p:cNvSpPr/>
            <p:nvPr userDrawn="1"/>
          </p:nvSpPr>
          <p:spPr>
            <a:xfrm>
              <a:off x="1771200" y="1351429"/>
              <a:ext cx="4895757" cy="748005"/>
            </a:xfrm>
            <a:prstGeom prst="rect">
              <a:avLst/>
            </a:prstGeom>
            <a:ln w="12700">
              <a:miter lim="400000"/>
            </a:ln>
          </p:spPr>
          <p:txBody>
            <a:bodyPr wrap="square" lIns="0" tIns="0" rIns="0" bIns="0">
              <a:spAutoFit/>
            </a:bodyPr>
            <a:lstStyle>
              <a:lvl1pPr algn="l" defTabSz="647700">
                <a:lnSpc>
                  <a:spcPct val="120000"/>
                </a:lnSpc>
                <a:spcBef>
                  <a:spcPts val="1700"/>
                </a:spcBef>
                <a:defRPr sz="2000">
                  <a:solidFill>
                    <a:srgbClr val="656565"/>
                  </a:solidFill>
                  <a:latin typeface="Lato"/>
                  <a:ea typeface="Lato"/>
                  <a:cs typeface="Lato"/>
                  <a:sym typeface="Lato"/>
                </a:defRPr>
              </a:lvl1pPr>
            </a:lstStyle>
            <a:p>
              <a:pPr lvl="0">
                <a:lnSpc>
                  <a:spcPct val="100000"/>
                </a:lnSpc>
                <a:defRPr sz="1800">
                  <a:solidFill>
                    <a:srgbClr val="000000"/>
                  </a:solidFill>
                </a:defRPr>
              </a:pPr>
              <a:r>
                <a:rPr sz="1215">
                  <a:solidFill>
                    <a:schemeClr val="accent6"/>
                  </a:solidFill>
                </a:rPr>
                <a:t>Put your Amazing Sub Title Here</a:t>
              </a:r>
              <a:endParaRPr sz="1215">
                <a:solidFill>
                  <a:schemeClr val="accent6"/>
                </a:solidFill>
              </a:endParaRPr>
            </a:p>
          </p:txBody>
        </p:sp>
      </p:grpSp>
      <p:sp>
        <p:nvSpPr>
          <p:cNvPr id="10" name="Oval 69"/>
          <p:cNvSpPr/>
          <p:nvPr/>
        </p:nvSpPr>
        <p:spPr>
          <a:xfrm>
            <a:off x="10929205" y="731064"/>
            <a:ext cx="129341" cy="129345"/>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45676" tIns="22837" rIns="45676" bIns="22837" rtlCol="0" anchor="ctr"/>
          <a:lstStyle/>
          <a:p>
            <a:pPr algn="ctr"/>
            <a:endParaRPr lang="en-US" sz="1285" dirty="0">
              <a:solidFill>
                <a:schemeClr val="bg1"/>
              </a:solidFill>
            </a:endParaRPr>
          </a:p>
        </p:txBody>
      </p:sp>
      <p:sp>
        <p:nvSpPr>
          <p:cNvPr id="11" name="Oval 70"/>
          <p:cNvSpPr/>
          <p:nvPr/>
        </p:nvSpPr>
        <p:spPr>
          <a:xfrm>
            <a:off x="11081649" y="731064"/>
            <a:ext cx="129341" cy="129345"/>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lIns="45676" tIns="22837" rIns="45676" bIns="22837" rtlCol="0" anchor="ctr"/>
          <a:lstStyle/>
          <a:p>
            <a:pPr algn="ctr"/>
            <a:endParaRPr lang="en-US" sz="1285" dirty="0">
              <a:solidFill>
                <a:schemeClr val="bg1"/>
              </a:solidFill>
            </a:endParaRPr>
          </a:p>
        </p:txBody>
      </p:sp>
      <p:sp>
        <p:nvSpPr>
          <p:cNvPr id="12" name="Oval 71"/>
          <p:cNvSpPr/>
          <p:nvPr/>
        </p:nvSpPr>
        <p:spPr>
          <a:xfrm>
            <a:off x="11234092" y="731064"/>
            <a:ext cx="129341" cy="129345"/>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lIns="45676" tIns="22837" rIns="45676" bIns="22837" rtlCol="0" anchor="ctr"/>
          <a:lstStyle/>
          <a:p>
            <a:pPr algn="ctr"/>
            <a:endParaRPr lang="en-US" sz="1285" dirty="0">
              <a:solidFill>
                <a:schemeClr val="bg1"/>
              </a:solidFill>
            </a:endParaRPr>
          </a:p>
        </p:txBody>
      </p:sp>
      <p:sp>
        <p:nvSpPr>
          <p:cNvPr id="13" name="Oval 72"/>
          <p:cNvSpPr/>
          <p:nvPr/>
        </p:nvSpPr>
        <p:spPr>
          <a:xfrm>
            <a:off x="11386536" y="731064"/>
            <a:ext cx="129341" cy="129345"/>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45676" tIns="22837" rIns="45676" bIns="22837" rtlCol="0" anchor="ctr"/>
          <a:lstStyle/>
          <a:p>
            <a:pPr algn="ctr"/>
            <a:endParaRPr lang="en-US" sz="1285" dirty="0">
              <a:solidFill>
                <a:schemeClr val="bg1"/>
              </a:solidFill>
            </a:endParaRPr>
          </a:p>
        </p:txBody>
      </p:sp>
      <p:sp>
        <p:nvSpPr>
          <p:cNvPr id="14" name="Oval 73"/>
          <p:cNvSpPr/>
          <p:nvPr/>
        </p:nvSpPr>
        <p:spPr>
          <a:xfrm>
            <a:off x="11538979" y="731064"/>
            <a:ext cx="129341" cy="12934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45676" tIns="22837" rIns="45676" bIns="22837" rtlCol="0" anchor="ctr"/>
          <a:lstStyle/>
          <a:p>
            <a:pPr algn="ctr"/>
            <a:endParaRPr lang="en-US" sz="1285" dirty="0">
              <a:solidFill>
                <a:schemeClr val="bg1"/>
              </a:solidFill>
            </a:endParaRPr>
          </a:p>
        </p:txBody>
      </p:sp>
      <p:grpSp>
        <p:nvGrpSpPr>
          <p:cNvPr id="16" name="组合 15"/>
          <p:cNvGrpSpPr/>
          <p:nvPr userDrawn="1"/>
        </p:nvGrpSpPr>
        <p:grpSpPr>
          <a:xfrm>
            <a:off x="11442585" y="6159303"/>
            <a:ext cx="517477" cy="518685"/>
            <a:chOff x="12101513" y="6959600"/>
            <a:chExt cx="1252538" cy="1252538"/>
          </a:xfrm>
          <a:solidFill>
            <a:schemeClr val="accent5">
              <a:alpha val="34000"/>
            </a:schemeClr>
          </a:solidFill>
        </p:grpSpPr>
        <p:sp>
          <p:nvSpPr>
            <p:cNvPr id="17" name="Oval 100"/>
            <p:cNvSpPr>
              <a:spLocks noChangeArrowheads="1"/>
            </p:cNvSpPr>
            <p:nvPr/>
          </p:nvSpPr>
          <p:spPr bwMode="auto">
            <a:xfrm>
              <a:off x="12401551" y="7259638"/>
              <a:ext cx="652463" cy="6524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5325" tIns="32662" rIns="65325" bIns="32662" numCol="1" anchor="t" anchorCtr="0" compatLnSpc="1"/>
            <a:lstStyle/>
            <a:p>
              <a:endParaRPr lang="zh-CN" altLang="en-US" sz="1285"/>
            </a:p>
          </p:txBody>
        </p:sp>
        <p:sp>
          <p:nvSpPr>
            <p:cNvPr id="18" name="Freeform 101"/>
            <p:cNvSpPr>
              <a:spLocks noEditPoints="1"/>
            </p:cNvSpPr>
            <p:nvPr/>
          </p:nvSpPr>
          <p:spPr bwMode="auto">
            <a:xfrm>
              <a:off x="12101513" y="6959600"/>
              <a:ext cx="1252538" cy="1252538"/>
            </a:xfrm>
            <a:custGeom>
              <a:avLst/>
              <a:gdLst>
                <a:gd name="T0" fmla="*/ 167 w 334"/>
                <a:gd name="T1" fmla="*/ 334 h 334"/>
                <a:gd name="T2" fmla="*/ 167 w 334"/>
                <a:gd name="T3" fmla="*/ 302 h 334"/>
                <a:gd name="T4" fmla="*/ 302 w 334"/>
                <a:gd name="T5" fmla="*/ 167 h 334"/>
                <a:gd name="T6" fmla="*/ 334 w 334"/>
                <a:gd name="T7" fmla="*/ 166 h 334"/>
                <a:gd name="T8" fmla="*/ 334 w 334"/>
                <a:gd name="T9" fmla="*/ 167 h 334"/>
                <a:gd name="T10" fmla="*/ 167 w 334"/>
                <a:gd name="T11" fmla="*/ 334 h 334"/>
                <a:gd name="T12" fmla="*/ 84 w 334"/>
                <a:gd name="T13" fmla="*/ 312 h 334"/>
                <a:gd name="T14" fmla="*/ 0 w 334"/>
                <a:gd name="T15" fmla="*/ 167 h 334"/>
                <a:gd name="T16" fmla="*/ 22 w 334"/>
                <a:gd name="T17" fmla="*/ 84 h 334"/>
                <a:gd name="T18" fmla="*/ 50 w 334"/>
                <a:gd name="T19" fmla="*/ 100 h 334"/>
                <a:gd name="T20" fmla="*/ 32 w 334"/>
                <a:gd name="T21" fmla="*/ 167 h 334"/>
                <a:gd name="T22" fmla="*/ 100 w 334"/>
                <a:gd name="T23" fmla="*/ 284 h 334"/>
                <a:gd name="T24" fmla="*/ 84 w 334"/>
                <a:gd name="T25" fmla="*/ 312 h 334"/>
                <a:gd name="T26" fmla="*/ 284 w 334"/>
                <a:gd name="T27" fmla="*/ 99 h 334"/>
                <a:gd name="T28" fmla="*/ 167 w 334"/>
                <a:gd name="T29" fmla="*/ 32 h 334"/>
                <a:gd name="T30" fmla="*/ 99 w 334"/>
                <a:gd name="T31" fmla="*/ 50 h 334"/>
                <a:gd name="T32" fmla="*/ 83 w 334"/>
                <a:gd name="T33" fmla="*/ 22 h 334"/>
                <a:gd name="T34" fmla="*/ 167 w 334"/>
                <a:gd name="T35" fmla="*/ 0 h 334"/>
                <a:gd name="T36" fmla="*/ 311 w 334"/>
                <a:gd name="T37" fmla="*/ 83 h 334"/>
                <a:gd name="T38" fmla="*/ 284 w 334"/>
                <a:gd name="T39" fmla="*/ 9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4" h="334">
                  <a:moveTo>
                    <a:pt x="167" y="334"/>
                  </a:moveTo>
                  <a:cubicBezTo>
                    <a:pt x="167" y="302"/>
                    <a:pt x="167" y="302"/>
                    <a:pt x="167" y="302"/>
                  </a:cubicBezTo>
                  <a:cubicBezTo>
                    <a:pt x="242" y="302"/>
                    <a:pt x="302" y="241"/>
                    <a:pt x="302" y="167"/>
                  </a:cubicBezTo>
                  <a:cubicBezTo>
                    <a:pt x="334" y="166"/>
                    <a:pt x="334" y="166"/>
                    <a:pt x="334" y="166"/>
                  </a:cubicBezTo>
                  <a:cubicBezTo>
                    <a:pt x="334" y="167"/>
                    <a:pt x="334" y="167"/>
                    <a:pt x="334" y="167"/>
                  </a:cubicBezTo>
                  <a:cubicBezTo>
                    <a:pt x="334" y="259"/>
                    <a:pt x="259" y="334"/>
                    <a:pt x="167" y="334"/>
                  </a:cubicBezTo>
                  <a:close/>
                  <a:moveTo>
                    <a:pt x="84" y="312"/>
                  </a:moveTo>
                  <a:cubicBezTo>
                    <a:pt x="32" y="282"/>
                    <a:pt x="0" y="227"/>
                    <a:pt x="0" y="167"/>
                  </a:cubicBezTo>
                  <a:cubicBezTo>
                    <a:pt x="0" y="138"/>
                    <a:pt x="8" y="109"/>
                    <a:pt x="22" y="84"/>
                  </a:cubicBezTo>
                  <a:cubicBezTo>
                    <a:pt x="50" y="100"/>
                    <a:pt x="50" y="100"/>
                    <a:pt x="50" y="100"/>
                  </a:cubicBezTo>
                  <a:cubicBezTo>
                    <a:pt x="38" y="120"/>
                    <a:pt x="32" y="143"/>
                    <a:pt x="32" y="167"/>
                  </a:cubicBezTo>
                  <a:cubicBezTo>
                    <a:pt x="32" y="215"/>
                    <a:pt x="58" y="260"/>
                    <a:pt x="100" y="284"/>
                  </a:cubicBezTo>
                  <a:lnTo>
                    <a:pt x="84" y="312"/>
                  </a:lnTo>
                  <a:close/>
                  <a:moveTo>
                    <a:pt x="284" y="99"/>
                  </a:moveTo>
                  <a:cubicBezTo>
                    <a:pt x="260" y="58"/>
                    <a:pt x="215" y="32"/>
                    <a:pt x="167" y="32"/>
                  </a:cubicBezTo>
                  <a:cubicBezTo>
                    <a:pt x="143" y="32"/>
                    <a:pt x="120" y="38"/>
                    <a:pt x="99" y="50"/>
                  </a:cubicBezTo>
                  <a:cubicBezTo>
                    <a:pt x="83" y="22"/>
                    <a:pt x="83" y="22"/>
                    <a:pt x="83" y="22"/>
                  </a:cubicBezTo>
                  <a:cubicBezTo>
                    <a:pt x="108" y="8"/>
                    <a:pt x="138" y="0"/>
                    <a:pt x="167" y="0"/>
                  </a:cubicBezTo>
                  <a:cubicBezTo>
                    <a:pt x="226" y="0"/>
                    <a:pt x="282" y="32"/>
                    <a:pt x="311" y="83"/>
                  </a:cubicBezTo>
                  <a:lnTo>
                    <a:pt x="284" y="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5325" tIns="32662" rIns="65325" bIns="32662" numCol="1" anchor="t" anchorCtr="0" compatLnSpc="1"/>
            <a:lstStyle/>
            <a:p>
              <a:endParaRPr lang="zh-CN" altLang="en-US" sz="1285"/>
            </a:p>
          </p:txBody>
        </p:sp>
      </p:grpSp>
      <p:sp>
        <p:nvSpPr>
          <p:cNvPr id="19" name="椭圆 18"/>
          <p:cNvSpPr/>
          <p:nvPr userDrawn="1"/>
        </p:nvSpPr>
        <p:spPr bwMode="auto">
          <a:xfrm>
            <a:off x="800456" y="6380453"/>
            <a:ext cx="115115" cy="115384"/>
          </a:xfrm>
          <a:prstGeom prst="ellipse">
            <a:avLst/>
          </a:prstGeom>
          <a:solidFill>
            <a:schemeClr val="accent5">
              <a:alpha val="68000"/>
            </a:schemeClr>
          </a:solidFill>
          <a:ln>
            <a:noFill/>
          </a:ln>
        </p:spPr>
        <p:txBody>
          <a:bodyPr vert="horz" wrap="square" lIns="65325" tIns="32662" rIns="65325" bIns="32662" numCol="1" rtlCol="0" anchor="t" anchorCtr="0" compatLnSpc="1"/>
          <a:lstStyle/>
          <a:p>
            <a:pPr algn="ctr"/>
            <a:endParaRPr lang="zh-CN" altLang="en-US" sz="1285"/>
          </a:p>
        </p:txBody>
      </p:sp>
      <p:sp>
        <p:nvSpPr>
          <p:cNvPr id="20" name="椭圆 19"/>
          <p:cNvSpPr/>
          <p:nvPr userDrawn="1"/>
        </p:nvSpPr>
        <p:spPr bwMode="auto">
          <a:xfrm>
            <a:off x="1003059" y="6380453"/>
            <a:ext cx="115115" cy="115384"/>
          </a:xfrm>
          <a:prstGeom prst="ellipse">
            <a:avLst/>
          </a:prstGeom>
          <a:solidFill>
            <a:schemeClr val="accent5">
              <a:alpha val="68000"/>
            </a:schemeClr>
          </a:solidFill>
          <a:ln>
            <a:noFill/>
          </a:ln>
        </p:spPr>
        <p:txBody>
          <a:bodyPr vert="horz" wrap="square" lIns="65325" tIns="32662" rIns="65325" bIns="32662" numCol="1" rtlCol="0" anchor="t" anchorCtr="0" compatLnSpc="1"/>
          <a:lstStyle/>
          <a:p>
            <a:pPr algn="ctr"/>
            <a:endParaRPr lang="zh-CN" altLang="en-US" sz="1285"/>
          </a:p>
        </p:txBody>
      </p:sp>
      <p:sp>
        <p:nvSpPr>
          <p:cNvPr id="21" name="椭圆 20"/>
          <p:cNvSpPr/>
          <p:nvPr userDrawn="1"/>
        </p:nvSpPr>
        <p:spPr bwMode="auto">
          <a:xfrm>
            <a:off x="1205660" y="6380453"/>
            <a:ext cx="115115" cy="115384"/>
          </a:xfrm>
          <a:prstGeom prst="ellipse">
            <a:avLst/>
          </a:prstGeom>
          <a:solidFill>
            <a:schemeClr val="accent5">
              <a:alpha val="68000"/>
            </a:schemeClr>
          </a:solidFill>
          <a:ln>
            <a:noFill/>
          </a:ln>
        </p:spPr>
        <p:txBody>
          <a:bodyPr vert="horz" wrap="square" lIns="65325" tIns="32662" rIns="65325" bIns="32662" numCol="1" rtlCol="0" anchor="t" anchorCtr="0" compatLnSpc="1"/>
          <a:lstStyle/>
          <a:p>
            <a:pPr algn="ctr"/>
            <a:endParaRPr lang="zh-CN" altLang="en-US" sz="1285"/>
          </a:p>
        </p:txBody>
      </p:sp>
      <p:sp>
        <p:nvSpPr>
          <p:cNvPr id="22" name="椭圆 21"/>
          <p:cNvSpPr/>
          <p:nvPr userDrawn="1"/>
        </p:nvSpPr>
        <p:spPr bwMode="auto">
          <a:xfrm>
            <a:off x="1408261" y="6380453"/>
            <a:ext cx="115115" cy="115384"/>
          </a:xfrm>
          <a:prstGeom prst="ellipse">
            <a:avLst/>
          </a:prstGeom>
          <a:solidFill>
            <a:schemeClr val="accent5">
              <a:alpha val="68000"/>
            </a:schemeClr>
          </a:solidFill>
          <a:ln>
            <a:noFill/>
          </a:ln>
        </p:spPr>
        <p:txBody>
          <a:bodyPr vert="horz" wrap="square" lIns="65325" tIns="32662" rIns="65325" bIns="32662" numCol="1" rtlCol="0" anchor="t" anchorCtr="0" compatLnSpc="1"/>
          <a:lstStyle/>
          <a:p>
            <a:pPr algn="ctr"/>
            <a:endParaRPr lang="zh-CN" altLang="en-US" sz="1285"/>
          </a:p>
        </p:txBody>
      </p:sp>
      <p:sp>
        <p:nvSpPr>
          <p:cNvPr id="7" name="AutoShape 4"/>
          <p:cNvSpPr>
            <a:spLocks noChangeAspect="1" noChangeArrowheads="1" noTextEdit="1"/>
          </p:cNvSpPr>
          <p:nvPr userDrawn="1"/>
        </p:nvSpPr>
        <p:spPr bwMode="auto">
          <a:xfrm>
            <a:off x="885764" y="956037"/>
            <a:ext cx="309620" cy="32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5325" tIns="32662" rIns="65325" bIns="32662" numCol="1" anchor="t" anchorCtr="0" compatLnSpc="1"/>
          <a:lstStyle/>
          <a:p>
            <a:endParaRPr lang="zh-CN" altLang="en-US" sz="1285"/>
          </a:p>
        </p:txBody>
      </p:sp>
      <p:sp>
        <p:nvSpPr>
          <p:cNvPr id="27" name="Freeform 13"/>
          <p:cNvSpPr>
            <a:spLocks noEditPoints="1"/>
          </p:cNvSpPr>
          <p:nvPr userDrawn="1"/>
        </p:nvSpPr>
        <p:spPr bwMode="auto">
          <a:xfrm>
            <a:off x="212932" y="265745"/>
            <a:ext cx="587524" cy="588893"/>
          </a:xfrm>
          <a:custGeom>
            <a:avLst/>
            <a:gdLst>
              <a:gd name="T0" fmla="*/ 193 w 365"/>
              <a:gd name="T1" fmla="*/ 365 h 365"/>
              <a:gd name="T2" fmla="*/ 210 w 365"/>
              <a:gd name="T3" fmla="*/ 314 h 365"/>
              <a:gd name="T4" fmla="*/ 210 w 365"/>
              <a:gd name="T5" fmla="*/ 314 h 365"/>
              <a:gd name="T6" fmla="*/ 170 w 365"/>
              <a:gd name="T7" fmla="*/ 317 h 365"/>
              <a:gd name="T8" fmla="*/ 225 w 365"/>
              <a:gd name="T9" fmla="*/ 360 h 365"/>
              <a:gd name="T10" fmla="*/ 116 w 365"/>
              <a:gd name="T11" fmla="*/ 353 h 365"/>
              <a:gd name="T12" fmla="*/ 248 w 365"/>
              <a:gd name="T13" fmla="*/ 300 h 365"/>
              <a:gd name="T14" fmla="*/ 248 w 365"/>
              <a:gd name="T15" fmla="*/ 300 h 365"/>
              <a:gd name="T16" fmla="*/ 130 w 365"/>
              <a:gd name="T17" fmla="*/ 307 h 365"/>
              <a:gd name="T18" fmla="*/ 276 w 365"/>
              <a:gd name="T19" fmla="*/ 339 h 365"/>
              <a:gd name="T20" fmla="*/ 68 w 365"/>
              <a:gd name="T21" fmla="*/ 325 h 365"/>
              <a:gd name="T22" fmla="*/ 280 w 365"/>
              <a:gd name="T23" fmla="*/ 275 h 365"/>
              <a:gd name="T24" fmla="*/ 280 w 365"/>
              <a:gd name="T25" fmla="*/ 275 h 365"/>
              <a:gd name="T26" fmla="*/ 96 w 365"/>
              <a:gd name="T27" fmla="*/ 286 h 365"/>
              <a:gd name="T28" fmla="*/ 318 w 365"/>
              <a:gd name="T29" fmla="*/ 305 h 365"/>
              <a:gd name="T30" fmla="*/ 31 w 365"/>
              <a:gd name="T31" fmla="*/ 285 h 365"/>
              <a:gd name="T32" fmla="*/ 303 w 365"/>
              <a:gd name="T33" fmla="*/ 242 h 365"/>
              <a:gd name="T34" fmla="*/ 303 w 365"/>
              <a:gd name="T35" fmla="*/ 242 h 365"/>
              <a:gd name="T36" fmla="*/ 69 w 365"/>
              <a:gd name="T37" fmla="*/ 255 h 365"/>
              <a:gd name="T38" fmla="*/ 348 w 365"/>
              <a:gd name="T39" fmla="*/ 258 h 365"/>
              <a:gd name="T40" fmla="*/ 7 w 365"/>
              <a:gd name="T41" fmla="*/ 235 h 365"/>
              <a:gd name="T42" fmla="*/ 315 w 365"/>
              <a:gd name="T43" fmla="*/ 203 h 365"/>
              <a:gd name="T44" fmla="*/ 315 w 365"/>
              <a:gd name="T45" fmla="*/ 203 h 365"/>
              <a:gd name="T46" fmla="*/ 52 w 365"/>
              <a:gd name="T47" fmla="*/ 218 h 365"/>
              <a:gd name="T48" fmla="*/ 1 w 365"/>
              <a:gd name="T49" fmla="*/ 204 h 365"/>
              <a:gd name="T50" fmla="*/ 0 w 365"/>
              <a:gd name="T51" fmla="*/ 181 h 365"/>
              <a:gd name="T52" fmla="*/ 316 w 365"/>
              <a:gd name="T53" fmla="*/ 200 h 365"/>
              <a:gd name="T54" fmla="*/ 2 w 365"/>
              <a:gd name="T55" fmla="*/ 153 h 365"/>
              <a:gd name="T56" fmla="*/ 2 w 365"/>
              <a:gd name="T57" fmla="*/ 153 h 365"/>
              <a:gd name="T58" fmla="*/ 364 w 365"/>
              <a:gd name="T59" fmla="*/ 163 h 365"/>
              <a:gd name="T60" fmla="*/ 50 w 365"/>
              <a:gd name="T61" fmla="*/ 158 h 365"/>
              <a:gd name="T62" fmla="*/ 307 w 365"/>
              <a:gd name="T63" fmla="*/ 132 h 365"/>
              <a:gd name="T64" fmla="*/ 19 w 365"/>
              <a:gd name="T65" fmla="*/ 101 h 365"/>
              <a:gd name="T66" fmla="*/ 19 w 365"/>
              <a:gd name="T67" fmla="*/ 101 h 365"/>
              <a:gd name="T68" fmla="*/ 350 w 365"/>
              <a:gd name="T69" fmla="*/ 110 h 365"/>
              <a:gd name="T70" fmla="*/ 63 w 365"/>
              <a:gd name="T71" fmla="*/ 119 h 365"/>
              <a:gd name="T72" fmla="*/ 286 w 365"/>
              <a:gd name="T73" fmla="*/ 97 h 365"/>
              <a:gd name="T74" fmla="*/ 51 w 365"/>
              <a:gd name="T75" fmla="*/ 56 h 365"/>
              <a:gd name="T76" fmla="*/ 51 w 365"/>
              <a:gd name="T77" fmla="*/ 56 h 365"/>
              <a:gd name="T78" fmla="*/ 320 w 365"/>
              <a:gd name="T79" fmla="*/ 63 h 365"/>
              <a:gd name="T80" fmla="*/ 88 w 365"/>
              <a:gd name="T81" fmla="*/ 87 h 365"/>
              <a:gd name="T82" fmla="*/ 256 w 365"/>
              <a:gd name="T83" fmla="*/ 70 h 365"/>
              <a:gd name="T84" fmla="*/ 94 w 365"/>
              <a:gd name="T85" fmla="*/ 23 h 365"/>
              <a:gd name="T86" fmla="*/ 94 w 365"/>
              <a:gd name="T87" fmla="*/ 23 h 365"/>
              <a:gd name="T88" fmla="*/ 279 w 365"/>
              <a:gd name="T89" fmla="*/ 27 h 365"/>
              <a:gd name="T90" fmla="*/ 120 w 365"/>
              <a:gd name="T91" fmla="*/ 63 h 365"/>
              <a:gd name="T92" fmla="*/ 219 w 365"/>
              <a:gd name="T93" fmla="*/ 53 h 365"/>
              <a:gd name="T94" fmla="*/ 146 w 365"/>
              <a:gd name="T95" fmla="*/ 4 h 365"/>
              <a:gd name="T96" fmla="*/ 146 w 365"/>
              <a:gd name="T97" fmla="*/ 4 h 365"/>
              <a:gd name="T98" fmla="*/ 228 w 365"/>
              <a:gd name="T99" fmla="*/ 6 h 365"/>
              <a:gd name="T100" fmla="*/ 159 w 365"/>
              <a:gd name="T101" fmla="*/ 50 h 365"/>
              <a:gd name="T102" fmla="*/ 178 w 365"/>
              <a:gd name="T103" fmla="*/ 0 h 365"/>
              <a:gd name="T104" fmla="*/ 201 w 365"/>
              <a:gd name="T105" fmla="*/ 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5" h="365">
                <a:moveTo>
                  <a:pt x="173" y="317"/>
                </a:moveTo>
                <a:cubicBezTo>
                  <a:pt x="170" y="365"/>
                  <a:pt x="170" y="365"/>
                  <a:pt x="170" y="365"/>
                </a:cubicBezTo>
                <a:cubicBezTo>
                  <a:pt x="174" y="365"/>
                  <a:pt x="178" y="365"/>
                  <a:pt x="182" y="365"/>
                </a:cubicBezTo>
                <a:cubicBezTo>
                  <a:pt x="186" y="365"/>
                  <a:pt x="189" y="365"/>
                  <a:pt x="193" y="365"/>
                </a:cubicBezTo>
                <a:cubicBezTo>
                  <a:pt x="190" y="317"/>
                  <a:pt x="190" y="317"/>
                  <a:pt x="190" y="317"/>
                </a:cubicBezTo>
                <a:cubicBezTo>
                  <a:pt x="187" y="317"/>
                  <a:pt x="185" y="317"/>
                  <a:pt x="182" y="317"/>
                </a:cubicBezTo>
                <a:cubicBezTo>
                  <a:pt x="179" y="317"/>
                  <a:pt x="176" y="317"/>
                  <a:pt x="173" y="317"/>
                </a:cubicBezTo>
                <a:moveTo>
                  <a:pt x="210" y="314"/>
                </a:moveTo>
                <a:cubicBezTo>
                  <a:pt x="205" y="315"/>
                  <a:pt x="199" y="316"/>
                  <a:pt x="193" y="317"/>
                </a:cubicBezTo>
                <a:cubicBezTo>
                  <a:pt x="197" y="365"/>
                  <a:pt x="197" y="365"/>
                  <a:pt x="197" y="365"/>
                </a:cubicBezTo>
                <a:cubicBezTo>
                  <a:pt x="205" y="364"/>
                  <a:pt x="213" y="363"/>
                  <a:pt x="220" y="361"/>
                </a:cubicBezTo>
                <a:cubicBezTo>
                  <a:pt x="210" y="314"/>
                  <a:pt x="210" y="314"/>
                  <a:pt x="210" y="314"/>
                </a:cubicBezTo>
                <a:moveTo>
                  <a:pt x="153" y="314"/>
                </a:moveTo>
                <a:cubicBezTo>
                  <a:pt x="142" y="361"/>
                  <a:pt x="142" y="361"/>
                  <a:pt x="142" y="361"/>
                </a:cubicBezTo>
                <a:cubicBezTo>
                  <a:pt x="150" y="363"/>
                  <a:pt x="158" y="364"/>
                  <a:pt x="165" y="364"/>
                </a:cubicBezTo>
                <a:cubicBezTo>
                  <a:pt x="170" y="317"/>
                  <a:pt x="170" y="317"/>
                  <a:pt x="170" y="317"/>
                </a:cubicBezTo>
                <a:cubicBezTo>
                  <a:pt x="164" y="316"/>
                  <a:pt x="158" y="315"/>
                  <a:pt x="153" y="314"/>
                </a:cubicBezTo>
                <a:moveTo>
                  <a:pt x="230" y="309"/>
                </a:moveTo>
                <a:cubicBezTo>
                  <a:pt x="224" y="311"/>
                  <a:pt x="219" y="312"/>
                  <a:pt x="213" y="314"/>
                </a:cubicBezTo>
                <a:cubicBezTo>
                  <a:pt x="225" y="360"/>
                  <a:pt x="225" y="360"/>
                  <a:pt x="225" y="360"/>
                </a:cubicBezTo>
                <a:cubicBezTo>
                  <a:pt x="232" y="358"/>
                  <a:pt x="239" y="356"/>
                  <a:pt x="247" y="353"/>
                </a:cubicBezTo>
                <a:cubicBezTo>
                  <a:pt x="230" y="309"/>
                  <a:pt x="230" y="309"/>
                  <a:pt x="230" y="309"/>
                </a:cubicBezTo>
                <a:moveTo>
                  <a:pt x="133" y="308"/>
                </a:moveTo>
                <a:cubicBezTo>
                  <a:pt x="116" y="353"/>
                  <a:pt x="116" y="353"/>
                  <a:pt x="116" y="353"/>
                </a:cubicBezTo>
                <a:cubicBezTo>
                  <a:pt x="123" y="356"/>
                  <a:pt x="131" y="358"/>
                  <a:pt x="138" y="360"/>
                </a:cubicBezTo>
                <a:cubicBezTo>
                  <a:pt x="150" y="313"/>
                  <a:pt x="150" y="313"/>
                  <a:pt x="150" y="313"/>
                </a:cubicBezTo>
                <a:cubicBezTo>
                  <a:pt x="144" y="312"/>
                  <a:pt x="139" y="310"/>
                  <a:pt x="133" y="308"/>
                </a:cubicBezTo>
                <a:moveTo>
                  <a:pt x="248" y="300"/>
                </a:moveTo>
                <a:cubicBezTo>
                  <a:pt x="243" y="303"/>
                  <a:pt x="238" y="305"/>
                  <a:pt x="233" y="307"/>
                </a:cubicBezTo>
                <a:cubicBezTo>
                  <a:pt x="251" y="352"/>
                  <a:pt x="251" y="352"/>
                  <a:pt x="251" y="352"/>
                </a:cubicBezTo>
                <a:cubicBezTo>
                  <a:pt x="258" y="349"/>
                  <a:pt x="265" y="346"/>
                  <a:pt x="272" y="342"/>
                </a:cubicBezTo>
                <a:cubicBezTo>
                  <a:pt x="248" y="300"/>
                  <a:pt x="248" y="300"/>
                  <a:pt x="248" y="300"/>
                </a:cubicBezTo>
                <a:moveTo>
                  <a:pt x="115" y="299"/>
                </a:moveTo>
                <a:cubicBezTo>
                  <a:pt x="91" y="341"/>
                  <a:pt x="91" y="341"/>
                  <a:pt x="91" y="341"/>
                </a:cubicBezTo>
                <a:cubicBezTo>
                  <a:pt x="98" y="345"/>
                  <a:pt x="105" y="348"/>
                  <a:pt x="112" y="351"/>
                </a:cubicBezTo>
                <a:cubicBezTo>
                  <a:pt x="130" y="307"/>
                  <a:pt x="130" y="307"/>
                  <a:pt x="130" y="307"/>
                </a:cubicBezTo>
                <a:cubicBezTo>
                  <a:pt x="125" y="305"/>
                  <a:pt x="120" y="302"/>
                  <a:pt x="115" y="299"/>
                </a:cubicBezTo>
                <a:moveTo>
                  <a:pt x="265" y="289"/>
                </a:moveTo>
                <a:cubicBezTo>
                  <a:pt x="261" y="292"/>
                  <a:pt x="256" y="295"/>
                  <a:pt x="251" y="298"/>
                </a:cubicBezTo>
                <a:cubicBezTo>
                  <a:pt x="276" y="339"/>
                  <a:pt x="276" y="339"/>
                  <a:pt x="276" y="339"/>
                </a:cubicBezTo>
                <a:cubicBezTo>
                  <a:pt x="282" y="336"/>
                  <a:pt x="289" y="331"/>
                  <a:pt x="295" y="326"/>
                </a:cubicBezTo>
                <a:cubicBezTo>
                  <a:pt x="265" y="289"/>
                  <a:pt x="265" y="289"/>
                  <a:pt x="265" y="289"/>
                </a:cubicBezTo>
                <a:moveTo>
                  <a:pt x="98" y="288"/>
                </a:moveTo>
                <a:cubicBezTo>
                  <a:pt x="68" y="325"/>
                  <a:pt x="68" y="325"/>
                  <a:pt x="68" y="325"/>
                </a:cubicBezTo>
                <a:cubicBezTo>
                  <a:pt x="74" y="330"/>
                  <a:pt x="81" y="335"/>
                  <a:pt x="87" y="339"/>
                </a:cubicBezTo>
                <a:cubicBezTo>
                  <a:pt x="112" y="298"/>
                  <a:pt x="112" y="298"/>
                  <a:pt x="112" y="298"/>
                </a:cubicBezTo>
                <a:cubicBezTo>
                  <a:pt x="107" y="295"/>
                  <a:pt x="103" y="291"/>
                  <a:pt x="98" y="288"/>
                </a:cubicBezTo>
                <a:moveTo>
                  <a:pt x="280" y="275"/>
                </a:moveTo>
                <a:cubicBezTo>
                  <a:pt x="276" y="279"/>
                  <a:pt x="272" y="283"/>
                  <a:pt x="268" y="287"/>
                </a:cubicBezTo>
                <a:cubicBezTo>
                  <a:pt x="298" y="324"/>
                  <a:pt x="298" y="324"/>
                  <a:pt x="298" y="324"/>
                </a:cubicBezTo>
                <a:cubicBezTo>
                  <a:pt x="304" y="319"/>
                  <a:pt x="310" y="313"/>
                  <a:pt x="315" y="308"/>
                </a:cubicBezTo>
                <a:cubicBezTo>
                  <a:pt x="280" y="275"/>
                  <a:pt x="280" y="275"/>
                  <a:pt x="280" y="275"/>
                </a:cubicBezTo>
                <a:moveTo>
                  <a:pt x="83" y="274"/>
                </a:moveTo>
                <a:cubicBezTo>
                  <a:pt x="48" y="307"/>
                  <a:pt x="48" y="307"/>
                  <a:pt x="48" y="307"/>
                </a:cubicBezTo>
                <a:cubicBezTo>
                  <a:pt x="53" y="312"/>
                  <a:pt x="59" y="318"/>
                  <a:pt x="65" y="322"/>
                </a:cubicBezTo>
                <a:cubicBezTo>
                  <a:pt x="96" y="286"/>
                  <a:pt x="96" y="286"/>
                  <a:pt x="96" y="286"/>
                </a:cubicBezTo>
                <a:cubicBezTo>
                  <a:pt x="91" y="282"/>
                  <a:pt x="87" y="278"/>
                  <a:pt x="83" y="274"/>
                </a:cubicBezTo>
                <a:moveTo>
                  <a:pt x="293" y="259"/>
                </a:moveTo>
                <a:cubicBezTo>
                  <a:pt x="290" y="264"/>
                  <a:pt x="286" y="268"/>
                  <a:pt x="282" y="272"/>
                </a:cubicBezTo>
                <a:cubicBezTo>
                  <a:pt x="318" y="305"/>
                  <a:pt x="318" y="305"/>
                  <a:pt x="318" y="305"/>
                </a:cubicBezTo>
                <a:cubicBezTo>
                  <a:pt x="323" y="299"/>
                  <a:pt x="328" y="293"/>
                  <a:pt x="332" y="286"/>
                </a:cubicBezTo>
                <a:cubicBezTo>
                  <a:pt x="293" y="259"/>
                  <a:pt x="293" y="259"/>
                  <a:pt x="293" y="259"/>
                </a:cubicBezTo>
                <a:moveTo>
                  <a:pt x="71" y="258"/>
                </a:moveTo>
                <a:cubicBezTo>
                  <a:pt x="31" y="285"/>
                  <a:pt x="31" y="285"/>
                  <a:pt x="31" y="285"/>
                </a:cubicBezTo>
                <a:cubicBezTo>
                  <a:pt x="35" y="291"/>
                  <a:pt x="40" y="297"/>
                  <a:pt x="45" y="303"/>
                </a:cubicBezTo>
                <a:cubicBezTo>
                  <a:pt x="81" y="271"/>
                  <a:pt x="81" y="271"/>
                  <a:pt x="81" y="271"/>
                </a:cubicBezTo>
                <a:cubicBezTo>
                  <a:pt x="77" y="267"/>
                  <a:pt x="74" y="263"/>
                  <a:pt x="71" y="258"/>
                </a:cubicBezTo>
                <a:moveTo>
                  <a:pt x="303" y="242"/>
                </a:moveTo>
                <a:cubicBezTo>
                  <a:pt x="301" y="247"/>
                  <a:pt x="298" y="252"/>
                  <a:pt x="295" y="256"/>
                </a:cubicBezTo>
                <a:cubicBezTo>
                  <a:pt x="335" y="283"/>
                  <a:pt x="335" y="283"/>
                  <a:pt x="335" y="283"/>
                </a:cubicBezTo>
                <a:cubicBezTo>
                  <a:pt x="339" y="276"/>
                  <a:pt x="343" y="270"/>
                  <a:pt x="346" y="263"/>
                </a:cubicBezTo>
                <a:cubicBezTo>
                  <a:pt x="303" y="242"/>
                  <a:pt x="303" y="242"/>
                  <a:pt x="303" y="242"/>
                </a:cubicBezTo>
                <a:moveTo>
                  <a:pt x="61" y="240"/>
                </a:moveTo>
                <a:cubicBezTo>
                  <a:pt x="17" y="261"/>
                  <a:pt x="17" y="261"/>
                  <a:pt x="17" y="261"/>
                </a:cubicBezTo>
                <a:cubicBezTo>
                  <a:pt x="20" y="268"/>
                  <a:pt x="24" y="275"/>
                  <a:pt x="28" y="281"/>
                </a:cubicBezTo>
                <a:cubicBezTo>
                  <a:pt x="69" y="255"/>
                  <a:pt x="69" y="255"/>
                  <a:pt x="69" y="255"/>
                </a:cubicBezTo>
                <a:cubicBezTo>
                  <a:pt x="66" y="250"/>
                  <a:pt x="63" y="245"/>
                  <a:pt x="61" y="240"/>
                </a:cubicBezTo>
                <a:moveTo>
                  <a:pt x="311" y="223"/>
                </a:moveTo>
                <a:cubicBezTo>
                  <a:pt x="309" y="228"/>
                  <a:pt x="307" y="233"/>
                  <a:pt x="305" y="239"/>
                </a:cubicBezTo>
                <a:cubicBezTo>
                  <a:pt x="348" y="258"/>
                  <a:pt x="348" y="258"/>
                  <a:pt x="348" y="258"/>
                </a:cubicBezTo>
                <a:cubicBezTo>
                  <a:pt x="351" y="252"/>
                  <a:pt x="354" y="244"/>
                  <a:pt x="356" y="237"/>
                </a:cubicBezTo>
                <a:cubicBezTo>
                  <a:pt x="311" y="223"/>
                  <a:pt x="311" y="223"/>
                  <a:pt x="311" y="223"/>
                </a:cubicBezTo>
                <a:moveTo>
                  <a:pt x="53" y="221"/>
                </a:moveTo>
                <a:cubicBezTo>
                  <a:pt x="7" y="235"/>
                  <a:pt x="7" y="235"/>
                  <a:pt x="7" y="235"/>
                </a:cubicBezTo>
                <a:cubicBezTo>
                  <a:pt x="9" y="243"/>
                  <a:pt x="12" y="250"/>
                  <a:pt x="15" y="257"/>
                </a:cubicBezTo>
                <a:cubicBezTo>
                  <a:pt x="59" y="237"/>
                  <a:pt x="59" y="237"/>
                  <a:pt x="59" y="237"/>
                </a:cubicBezTo>
                <a:cubicBezTo>
                  <a:pt x="57" y="232"/>
                  <a:pt x="55" y="227"/>
                  <a:pt x="53" y="221"/>
                </a:cubicBezTo>
                <a:moveTo>
                  <a:pt x="315" y="203"/>
                </a:moveTo>
                <a:cubicBezTo>
                  <a:pt x="314" y="208"/>
                  <a:pt x="313" y="214"/>
                  <a:pt x="312" y="219"/>
                </a:cubicBezTo>
                <a:cubicBezTo>
                  <a:pt x="358" y="233"/>
                  <a:pt x="358" y="233"/>
                  <a:pt x="358" y="233"/>
                </a:cubicBezTo>
                <a:cubicBezTo>
                  <a:pt x="360" y="225"/>
                  <a:pt x="362" y="218"/>
                  <a:pt x="363" y="210"/>
                </a:cubicBezTo>
                <a:cubicBezTo>
                  <a:pt x="315" y="203"/>
                  <a:pt x="315" y="203"/>
                  <a:pt x="315" y="203"/>
                </a:cubicBezTo>
                <a:moveTo>
                  <a:pt x="49" y="202"/>
                </a:moveTo>
                <a:cubicBezTo>
                  <a:pt x="1" y="208"/>
                  <a:pt x="1" y="208"/>
                  <a:pt x="1" y="208"/>
                </a:cubicBezTo>
                <a:cubicBezTo>
                  <a:pt x="2" y="216"/>
                  <a:pt x="4" y="224"/>
                  <a:pt x="6" y="231"/>
                </a:cubicBezTo>
                <a:cubicBezTo>
                  <a:pt x="52" y="218"/>
                  <a:pt x="52" y="218"/>
                  <a:pt x="52" y="218"/>
                </a:cubicBezTo>
                <a:cubicBezTo>
                  <a:pt x="51" y="213"/>
                  <a:pt x="50" y="207"/>
                  <a:pt x="49" y="202"/>
                </a:cubicBezTo>
                <a:moveTo>
                  <a:pt x="0" y="181"/>
                </a:moveTo>
                <a:cubicBezTo>
                  <a:pt x="0" y="183"/>
                  <a:pt x="0" y="183"/>
                  <a:pt x="0" y="183"/>
                </a:cubicBezTo>
                <a:cubicBezTo>
                  <a:pt x="0" y="190"/>
                  <a:pt x="0" y="197"/>
                  <a:pt x="1" y="204"/>
                </a:cubicBezTo>
                <a:cubicBezTo>
                  <a:pt x="48" y="198"/>
                  <a:pt x="48" y="198"/>
                  <a:pt x="48" y="198"/>
                </a:cubicBezTo>
                <a:cubicBezTo>
                  <a:pt x="48" y="193"/>
                  <a:pt x="48" y="188"/>
                  <a:pt x="48" y="183"/>
                </a:cubicBezTo>
                <a:cubicBezTo>
                  <a:pt x="48" y="181"/>
                  <a:pt x="48" y="181"/>
                  <a:pt x="48" y="181"/>
                </a:cubicBezTo>
                <a:cubicBezTo>
                  <a:pt x="0" y="181"/>
                  <a:pt x="0" y="181"/>
                  <a:pt x="0" y="181"/>
                </a:cubicBezTo>
                <a:moveTo>
                  <a:pt x="364" y="168"/>
                </a:moveTo>
                <a:cubicBezTo>
                  <a:pt x="316" y="172"/>
                  <a:pt x="316" y="172"/>
                  <a:pt x="316" y="172"/>
                </a:cubicBezTo>
                <a:cubicBezTo>
                  <a:pt x="317" y="175"/>
                  <a:pt x="317" y="179"/>
                  <a:pt x="317" y="183"/>
                </a:cubicBezTo>
                <a:cubicBezTo>
                  <a:pt x="317" y="188"/>
                  <a:pt x="316" y="194"/>
                  <a:pt x="316" y="200"/>
                </a:cubicBezTo>
                <a:cubicBezTo>
                  <a:pt x="363" y="206"/>
                  <a:pt x="363" y="206"/>
                  <a:pt x="363" y="206"/>
                </a:cubicBezTo>
                <a:cubicBezTo>
                  <a:pt x="364" y="198"/>
                  <a:pt x="365" y="190"/>
                  <a:pt x="365" y="183"/>
                </a:cubicBezTo>
                <a:cubicBezTo>
                  <a:pt x="365" y="178"/>
                  <a:pt x="365" y="173"/>
                  <a:pt x="364" y="168"/>
                </a:cubicBezTo>
                <a:moveTo>
                  <a:pt x="2" y="153"/>
                </a:moveTo>
                <a:cubicBezTo>
                  <a:pt x="1" y="161"/>
                  <a:pt x="0" y="169"/>
                  <a:pt x="0" y="176"/>
                </a:cubicBezTo>
                <a:cubicBezTo>
                  <a:pt x="48" y="178"/>
                  <a:pt x="48" y="178"/>
                  <a:pt x="48" y="178"/>
                </a:cubicBezTo>
                <a:cubicBezTo>
                  <a:pt x="48" y="172"/>
                  <a:pt x="48" y="167"/>
                  <a:pt x="49" y="161"/>
                </a:cubicBezTo>
                <a:cubicBezTo>
                  <a:pt x="2" y="153"/>
                  <a:pt x="2" y="153"/>
                  <a:pt x="2" y="153"/>
                </a:cubicBezTo>
                <a:moveTo>
                  <a:pt x="360" y="140"/>
                </a:moveTo>
                <a:cubicBezTo>
                  <a:pt x="313" y="151"/>
                  <a:pt x="313" y="151"/>
                  <a:pt x="313" y="151"/>
                </a:cubicBezTo>
                <a:cubicBezTo>
                  <a:pt x="314" y="157"/>
                  <a:pt x="315" y="163"/>
                  <a:pt x="316" y="168"/>
                </a:cubicBezTo>
                <a:cubicBezTo>
                  <a:pt x="364" y="163"/>
                  <a:pt x="364" y="163"/>
                  <a:pt x="364" y="163"/>
                </a:cubicBezTo>
                <a:cubicBezTo>
                  <a:pt x="363" y="155"/>
                  <a:pt x="362" y="148"/>
                  <a:pt x="360" y="140"/>
                </a:cubicBezTo>
                <a:moveTo>
                  <a:pt x="8" y="126"/>
                </a:moveTo>
                <a:cubicBezTo>
                  <a:pt x="6" y="134"/>
                  <a:pt x="4" y="141"/>
                  <a:pt x="3" y="149"/>
                </a:cubicBezTo>
                <a:cubicBezTo>
                  <a:pt x="50" y="158"/>
                  <a:pt x="50" y="158"/>
                  <a:pt x="50" y="158"/>
                </a:cubicBezTo>
                <a:cubicBezTo>
                  <a:pt x="51" y="152"/>
                  <a:pt x="52" y="147"/>
                  <a:pt x="54" y="141"/>
                </a:cubicBezTo>
                <a:cubicBezTo>
                  <a:pt x="8" y="126"/>
                  <a:pt x="8" y="126"/>
                  <a:pt x="8" y="126"/>
                </a:cubicBezTo>
                <a:moveTo>
                  <a:pt x="351" y="114"/>
                </a:moveTo>
                <a:cubicBezTo>
                  <a:pt x="307" y="132"/>
                  <a:pt x="307" y="132"/>
                  <a:pt x="307" y="132"/>
                </a:cubicBezTo>
                <a:cubicBezTo>
                  <a:pt x="309" y="137"/>
                  <a:pt x="311" y="143"/>
                  <a:pt x="312" y="148"/>
                </a:cubicBezTo>
                <a:cubicBezTo>
                  <a:pt x="359" y="136"/>
                  <a:pt x="359" y="136"/>
                  <a:pt x="359" y="136"/>
                </a:cubicBezTo>
                <a:cubicBezTo>
                  <a:pt x="357" y="129"/>
                  <a:pt x="354" y="121"/>
                  <a:pt x="351" y="114"/>
                </a:cubicBezTo>
                <a:moveTo>
                  <a:pt x="19" y="101"/>
                </a:moveTo>
                <a:cubicBezTo>
                  <a:pt x="15" y="108"/>
                  <a:pt x="12" y="115"/>
                  <a:pt x="10" y="122"/>
                </a:cubicBezTo>
                <a:cubicBezTo>
                  <a:pt x="55" y="138"/>
                  <a:pt x="55" y="138"/>
                  <a:pt x="55" y="138"/>
                </a:cubicBezTo>
                <a:cubicBezTo>
                  <a:pt x="57" y="133"/>
                  <a:pt x="59" y="127"/>
                  <a:pt x="62" y="122"/>
                </a:cubicBezTo>
                <a:cubicBezTo>
                  <a:pt x="19" y="101"/>
                  <a:pt x="19" y="101"/>
                  <a:pt x="19" y="101"/>
                </a:cubicBezTo>
                <a:moveTo>
                  <a:pt x="339" y="89"/>
                </a:moveTo>
                <a:cubicBezTo>
                  <a:pt x="298" y="114"/>
                  <a:pt x="298" y="114"/>
                  <a:pt x="298" y="114"/>
                </a:cubicBezTo>
                <a:cubicBezTo>
                  <a:pt x="301" y="119"/>
                  <a:pt x="303" y="124"/>
                  <a:pt x="306" y="129"/>
                </a:cubicBezTo>
                <a:cubicBezTo>
                  <a:pt x="350" y="110"/>
                  <a:pt x="350" y="110"/>
                  <a:pt x="350" y="110"/>
                </a:cubicBezTo>
                <a:cubicBezTo>
                  <a:pt x="347" y="103"/>
                  <a:pt x="343" y="96"/>
                  <a:pt x="339" y="89"/>
                </a:cubicBezTo>
                <a:moveTo>
                  <a:pt x="33" y="77"/>
                </a:moveTo>
                <a:cubicBezTo>
                  <a:pt x="29" y="83"/>
                  <a:pt x="24" y="90"/>
                  <a:pt x="21" y="97"/>
                </a:cubicBezTo>
                <a:cubicBezTo>
                  <a:pt x="63" y="119"/>
                  <a:pt x="63" y="119"/>
                  <a:pt x="63" y="119"/>
                </a:cubicBezTo>
                <a:cubicBezTo>
                  <a:pt x="66" y="114"/>
                  <a:pt x="69" y="110"/>
                  <a:pt x="72" y="105"/>
                </a:cubicBezTo>
                <a:cubicBezTo>
                  <a:pt x="33" y="77"/>
                  <a:pt x="33" y="77"/>
                  <a:pt x="33" y="77"/>
                </a:cubicBezTo>
                <a:moveTo>
                  <a:pt x="323" y="67"/>
                </a:moveTo>
                <a:cubicBezTo>
                  <a:pt x="286" y="97"/>
                  <a:pt x="286" y="97"/>
                  <a:pt x="286" y="97"/>
                </a:cubicBezTo>
                <a:cubicBezTo>
                  <a:pt x="290" y="102"/>
                  <a:pt x="293" y="106"/>
                  <a:pt x="296" y="111"/>
                </a:cubicBezTo>
                <a:cubicBezTo>
                  <a:pt x="337" y="85"/>
                  <a:pt x="337" y="85"/>
                  <a:pt x="337" y="85"/>
                </a:cubicBezTo>
                <a:cubicBezTo>
                  <a:pt x="333" y="79"/>
                  <a:pt x="328" y="73"/>
                  <a:pt x="323" y="67"/>
                </a:cubicBezTo>
                <a:moveTo>
                  <a:pt x="51" y="56"/>
                </a:moveTo>
                <a:cubicBezTo>
                  <a:pt x="45" y="61"/>
                  <a:pt x="40" y="67"/>
                  <a:pt x="36" y="74"/>
                </a:cubicBezTo>
                <a:cubicBezTo>
                  <a:pt x="74" y="102"/>
                  <a:pt x="74" y="102"/>
                  <a:pt x="74" y="102"/>
                </a:cubicBezTo>
                <a:cubicBezTo>
                  <a:pt x="78" y="98"/>
                  <a:pt x="81" y="93"/>
                  <a:pt x="85" y="89"/>
                </a:cubicBezTo>
                <a:cubicBezTo>
                  <a:pt x="51" y="56"/>
                  <a:pt x="51" y="56"/>
                  <a:pt x="51" y="56"/>
                </a:cubicBezTo>
                <a:moveTo>
                  <a:pt x="304" y="47"/>
                </a:moveTo>
                <a:cubicBezTo>
                  <a:pt x="272" y="83"/>
                  <a:pt x="272" y="83"/>
                  <a:pt x="272" y="83"/>
                </a:cubicBezTo>
                <a:cubicBezTo>
                  <a:pt x="276" y="86"/>
                  <a:pt x="280" y="90"/>
                  <a:pt x="284" y="95"/>
                </a:cubicBezTo>
                <a:cubicBezTo>
                  <a:pt x="320" y="63"/>
                  <a:pt x="320" y="63"/>
                  <a:pt x="320" y="63"/>
                </a:cubicBezTo>
                <a:cubicBezTo>
                  <a:pt x="315" y="58"/>
                  <a:pt x="310" y="52"/>
                  <a:pt x="304" y="47"/>
                </a:cubicBezTo>
                <a:moveTo>
                  <a:pt x="71" y="38"/>
                </a:moveTo>
                <a:cubicBezTo>
                  <a:pt x="65" y="42"/>
                  <a:pt x="59" y="47"/>
                  <a:pt x="54" y="53"/>
                </a:cubicBezTo>
                <a:cubicBezTo>
                  <a:pt x="88" y="87"/>
                  <a:pt x="88" y="87"/>
                  <a:pt x="88" y="87"/>
                </a:cubicBezTo>
                <a:cubicBezTo>
                  <a:pt x="92" y="83"/>
                  <a:pt x="96" y="79"/>
                  <a:pt x="100" y="76"/>
                </a:cubicBezTo>
                <a:cubicBezTo>
                  <a:pt x="71" y="38"/>
                  <a:pt x="71" y="38"/>
                  <a:pt x="71" y="38"/>
                </a:cubicBezTo>
                <a:moveTo>
                  <a:pt x="283" y="30"/>
                </a:moveTo>
                <a:cubicBezTo>
                  <a:pt x="256" y="70"/>
                  <a:pt x="256" y="70"/>
                  <a:pt x="256" y="70"/>
                </a:cubicBezTo>
                <a:cubicBezTo>
                  <a:pt x="261" y="73"/>
                  <a:pt x="265" y="77"/>
                  <a:pt x="270" y="80"/>
                </a:cubicBezTo>
                <a:cubicBezTo>
                  <a:pt x="301" y="44"/>
                  <a:pt x="301" y="44"/>
                  <a:pt x="301" y="44"/>
                </a:cubicBezTo>
                <a:cubicBezTo>
                  <a:pt x="295" y="39"/>
                  <a:pt x="289" y="34"/>
                  <a:pt x="283" y="30"/>
                </a:cubicBezTo>
                <a:moveTo>
                  <a:pt x="94" y="23"/>
                </a:moveTo>
                <a:cubicBezTo>
                  <a:pt x="87" y="26"/>
                  <a:pt x="81" y="30"/>
                  <a:pt x="75" y="35"/>
                </a:cubicBezTo>
                <a:cubicBezTo>
                  <a:pt x="103" y="74"/>
                  <a:pt x="103" y="74"/>
                  <a:pt x="103" y="74"/>
                </a:cubicBezTo>
                <a:cubicBezTo>
                  <a:pt x="108" y="70"/>
                  <a:pt x="112" y="67"/>
                  <a:pt x="117" y="65"/>
                </a:cubicBezTo>
                <a:cubicBezTo>
                  <a:pt x="94" y="23"/>
                  <a:pt x="94" y="23"/>
                  <a:pt x="94" y="23"/>
                </a:cubicBezTo>
                <a:moveTo>
                  <a:pt x="258" y="17"/>
                </a:moveTo>
                <a:cubicBezTo>
                  <a:pt x="238" y="60"/>
                  <a:pt x="238" y="60"/>
                  <a:pt x="238" y="60"/>
                </a:cubicBezTo>
                <a:cubicBezTo>
                  <a:pt x="243" y="63"/>
                  <a:pt x="248" y="65"/>
                  <a:pt x="253" y="68"/>
                </a:cubicBezTo>
                <a:cubicBezTo>
                  <a:pt x="279" y="27"/>
                  <a:pt x="279" y="27"/>
                  <a:pt x="279" y="27"/>
                </a:cubicBezTo>
                <a:cubicBezTo>
                  <a:pt x="272" y="23"/>
                  <a:pt x="265" y="20"/>
                  <a:pt x="258" y="17"/>
                </a:cubicBezTo>
                <a:moveTo>
                  <a:pt x="119" y="11"/>
                </a:moveTo>
                <a:cubicBezTo>
                  <a:pt x="112" y="14"/>
                  <a:pt x="105" y="17"/>
                  <a:pt x="98" y="20"/>
                </a:cubicBezTo>
                <a:cubicBezTo>
                  <a:pt x="120" y="63"/>
                  <a:pt x="120" y="63"/>
                  <a:pt x="120" y="63"/>
                </a:cubicBezTo>
                <a:cubicBezTo>
                  <a:pt x="125" y="60"/>
                  <a:pt x="131" y="58"/>
                  <a:pt x="136" y="56"/>
                </a:cubicBezTo>
                <a:cubicBezTo>
                  <a:pt x="119" y="11"/>
                  <a:pt x="119" y="11"/>
                  <a:pt x="119" y="11"/>
                </a:cubicBezTo>
                <a:moveTo>
                  <a:pt x="232" y="7"/>
                </a:moveTo>
                <a:cubicBezTo>
                  <a:pt x="219" y="53"/>
                  <a:pt x="219" y="53"/>
                  <a:pt x="219" y="53"/>
                </a:cubicBezTo>
                <a:cubicBezTo>
                  <a:pt x="225" y="55"/>
                  <a:pt x="230" y="57"/>
                  <a:pt x="235" y="59"/>
                </a:cubicBezTo>
                <a:cubicBezTo>
                  <a:pt x="254" y="15"/>
                  <a:pt x="254" y="15"/>
                  <a:pt x="254" y="15"/>
                </a:cubicBezTo>
                <a:cubicBezTo>
                  <a:pt x="247" y="12"/>
                  <a:pt x="240" y="9"/>
                  <a:pt x="232" y="7"/>
                </a:cubicBezTo>
                <a:moveTo>
                  <a:pt x="146" y="4"/>
                </a:moveTo>
                <a:cubicBezTo>
                  <a:pt x="138" y="5"/>
                  <a:pt x="131" y="7"/>
                  <a:pt x="124" y="10"/>
                </a:cubicBezTo>
                <a:cubicBezTo>
                  <a:pt x="139" y="55"/>
                  <a:pt x="139" y="55"/>
                  <a:pt x="139" y="55"/>
                </a:cubicBezTo>
                <a:cubicBezTo>
                  <a:pt x="144" y="53"/>
                  <a:pt x="150" y="52"/>
                  <a:pt x="155" y="51"/>
                </a:cubicBezTo>
                <a:cubicBezTo>
                  <a:pt x="146" y="4"/>
                  <a:pt x="146" y="4"/>
                  <a:pt x="146" y="4"/>
                </a:cubicBezTo>
                <a:moveTo>
                  <a:pt x="205" y="1"/>
                </a:moveTo>
                <a:cubicBezTo>
                  <a:pt x="199" y="49"/>
                  <a:pt x="199" y="49"/>
                  <a:pt x="199" y="49"/>
                </a:cubicBezTo>
                <a:cubicBezTo>
                  <a:pt x="205" y="50"/>
                  <a:pt x="211" y="51"/>
                  <a:pt x="216" y="52"/>
                </a:cubicBezTo>
                <a:cubicBezTo>
                  <a:pt x="228" y="6"/>
                  <a:pt x="228" y="6"/>
                  <a:pt x="228" y="6"/>
                </a:cubicBezTo>
                <a:cubicBezTo>
                  <a:pt x="221" y="4"/>
                  <a:pt x="213" y="2"/>
                  <a:pt x="205" y="1"/>
                </a:cubicBezTo>
                <a:moveTo>
                  <a:pt x="173" y="0"/>
                </a:moveTo>
                <a:cubicBezTo>
                  <a:pt x="166" y="1"/>
                  <a:pt x="158" y="1"/>
                  <a:pt x="150" y="3"/>
                </a:cubicBezTo>
                <a:cubicBezTo>
                  <a:pt x="159" y="50"/>
                  <a:pt x="159" y="50"/>
                  <a:pt x="159" y="50"/>
                </a:cubicBezTo>
                <a:cubicBezTo>
                  <a:pt x="164" y="49"/>
                  <a:pt x="170" y="48"/>
                  <a:pt x="176" y="48"/>
                </a:cubicBezTo>
                <a:cubicBezTo>
                  <a:pt x="173" y="0"/>
                  <a:pt x="173" y="0"/>
                  <a:pt x="173" y="0"/>
                </a:cubicBezTo>
                <a:moveTo>
                  <a:pt x="182" y="0"/>
                </a:moveTo>
                <a:cubicBezTo>
                  <a:pt x="181" y="0"/>
                  <a:pt x="179" y="0"/>
                  <a:pt x="178" y="0"/>
                </a:cubicBezTo>
                <a:cubicBezTo>
                  <a:pt x="179" y="48"/>
                  <a:pt x="179" y="48"/>
                  <a:pt x="179" y="48"/>
                </a:cubicBezTo>
                <a:cubicBezTo>
                  <a:pt x="180" y="48"/>
                  <a:pt x="181" y="48"/>
                  <a:pt x="182" y="48"/>
                </a:cubicBezTo>
                <a:cubicBezTo>
                  <a:pt x="187" y="48"/>
                  <a:pt x="191" y="48"/>
                  <a:pt x="196" y="49"/>
                </a:cubicBezTo>
                <a:cubicBezTo>
                  <a:pt x="201" y="1"/>
                  <a:pt x="201" y="1"/>
                  <a:pt x="201" y="1"/>
                </a:cubicBezTo>
                <a:cubicBezTo>
                  <a:pt x="195" y="0"/>
                  <a:pt x="188" y="0"/>
                  <a:pt x="182" y="0"/>
                </a:cubicBezTo>
              </a:path>
            </a:pathLst>
          </a:custGeom>
          <a:solidFill>
            <a:schemeClr val="accent4">
              <a:alpha val="84000"/>
            </a:schemeClr>
          </a:solidFill>
          <a:ln>
            <a:noFill/>
          </a:ln>
        </p:spPr>
        <p:txBody>
          <a:bodyPr vert="horz" wrap="square" lIns="65325" tIns="32662" rIns="65325" bIns="32662" numCol="1" anchor="t" anchorCtr="0" compatLnSpc="1"/>
          <a:lstStyle/>
          <a:p>
            <a:endParaRPr lang="zh-CN" altLang="en-US" sz="1285"/>
          </a:p>
        </p:txBody>
      </p:sp>
      <p:sp>
        <p:nvSpPr>
          <p:cNvPr id="28" name="Freeform 14"/>
          <p:cNvSpPr>
            <a:spLocks noEditPoints="1"/>
          </p:cNvSpPr>
          <p:nvPr userDrawn="1"/>
        </p:nvSpPr>
        <p:spPr bwMode="auto">
          <a:xfrm>
            <a:off x="310967" y="364008"/>
            <a:ext cx="390775" cy="392368"/>
          </a:xfrm>
          <a:custGeom>
            <a:avLst/>
            <a:gdLst>
              <a:gd name="T0" fmla="*/ 128 w 243"/>
              <a:gd name="T1" fmla="*/ 243 h 243"/>
              <a:gd name="T2" fmla="*/ 140 w 243"/>
              <a:gd name="T3" fmla="*/ 209 h 243"/>
              <a:gd name="T4" fmla="*/ 140 w 243"/>
              <a:gd name="T5" fmla="*/ 209 h 243"/>
              <a:gd name="T6" fmla="*/ 113 w 243"/>
              <a:gd name="T7" fmla="*/ 211 h 243"/>
              <a:gd name="T8" fmla="*/ 149 w 243"/>
              <a:gd name="T9" fmla="*/ 240 h 243"/>
              <a:gd name="T10" fmla="*/ 77 w 243"/>
              <a:gd name="T11" fmla="*/ 235 h 243"/>
              <a:gd name="T12" fmla="*/ 165 w 243"/>
              <a:gd name="T13" fmla="*/ 200 h 243"/>
              <a:gd name="T14" fmla="*/ 165 w 243"/>
              <a:gd name="T15" fmla="*/ 200 h 243"/>
              <a:gd name="T16" fmla="*/ 87 w 243"/>
              <a:gd name="T17" fmla="*/ 204 h 243"/>
              <a:gd name="T18" fmla="*/ 183 w 243"/>
              <a:gd name="T19" fmla="*/ 226 h 243"/>
              <a:gd name="T20" fmla="*/ 45 w 243"/>
              <a:gd name="T21" fmla="*/ 217 h 243"/>
              <a:gd name="T22" fmla="*/ 186 w 243"/>
              <a:gd name="T23" fmla="*/ 183 h 243"/>
              <a:gd name="T24" fmla="*/ 186 w 243"/>
              <a:gd name="T25" fmla="*/ 183 h 243"/>
              <a:gd name="T26" fmla="*/ 64 w 243"/>
              <a:gd name="T27" fmla="*/ 190 h 243"/>
              <a:gd name="T28" fmla="*/ 212 w 243"/>
              <a:gd name="T29" fmla="*/ 203 h 243"/>
              <a:gd name="T30" fmla="*/ 20 w 243"/>
              <a:gd name="T31" fmla="*/ 190 h 243"/>
              <a:gd name="T32" fmla="*/ 202 w 243"/>
              <a:gd name="T33" fmla="*/ 161 h 243"/>
              <a:gd name="T34" fmla="*/ 202 w 243"/>
              <a:gd name="T35" fmla="*/ 161 h 243"/>
              <a:gd name="T36" fmla="*/ 46 w 243"/>
              <a:gd name="T37" fmla="*/ 170 h 243"/>
              <a:gd name="T38" fmla="*/ 232 w 243"/>
              <a:gd name="T39" fmla="*/ 172 h 243"/>
              <a:gd name="T40" fmla="*/ 5 w 243"/>
              <a:gd name="T41" fmla="*/ 157 h 243"/>
              <a:gd name="T42" fmla="*/ 210 w 243"/>
              <a:gd name="T43" fmla="*/ 135 h 243"/>
              <a:gd name="T44" fmla="*/ 210 w 243"/>
              <a:gd name="T45" fmla="*/ 135 h 243"/>
              <a:gd name="T46" fmla="*/ 35 w 243"/>
              <a:gd name="T47" fmla="*/ 145 h 243"/>
              <a:gd name="T48" fmla="*/ 0 w 243"/>
              <a:gd name="T49" fmla="*/ 136 h 243"/>
              <a:gd name="T50" fmla="*/ 0 w 243"/>
              <a:gd name="T51" fmla="*/ 120 h 243"/>
              <a:gd name="T52" fmla="*/ 210 w 243"/>
              <a:gd name="T53" fmla="*/ 133 h 243"/>
              <a:gd name="T54" fmla="*/ 1 w 243"/>
              <a:gd name="T55" fmla="*/ 102 h 243"/>
              <a:gd name="T56" fmla="*/ 1 w 243"/>
              <a:gd name="T57" fmla="*/ 102 h 243"/>
              <a:gd name="T58" fmla="*/ 242 w 243"/>
              <a:gd name="T59" fmla="*/ 109 h 243"/>
              <a:gd name="T60" fmla="*/ 33 w 243"/>
              <a:gd name="T61" fmla="*/ 105 h 243"/>
              <a:gd name="T62" fmla="*/ 204 w 243"/>
              <a:gd name="T63" fmla="*/ 88 h 243"/>
              <a:gd name="T64" fmla="*/ 12 w 243"/>
              <a:gd name="T65" fmla="*/ 67 h 243"/>
              <a:gd name="T66" fmla="*/ 12 w 243"/>
              <a:gd name="T67" fmla="*/ 67 h 243"/>
              <a:gd name="T68" fmla="*/ 233 w 243"/>
              <a:gd name="T69" fmla="*/ 73 h 243"/>
              <a:gd name="T70" fmla="*/ 42 w 243"/>
              <a:gd name="T71" fmla="*/ 79 h 243"/>
              <a:gd name="T72" fmla="*/ 190 w 243"/>
              <a:gd name="T73" fmla="*/ 65 h 243"/>
              <a:gd name="T74" fmla="*/ 33 w 243"/>
              <a:gd name="T75" fmla="*/ 37 h 243"/>
              <a:gd name="T76" fmla="*/ 33 w 243"/>
              <a:gd name="T77" fmla="*/ 37 h 243"/>
              <a:gd name="T78" fmla="*/ 213 w 243"/>
              <a:gd name="T79" fmla="*/ 42 h 243"/>
              <a:gd name="T80" fmla="*/ 58 w 243"/>
              <a:gd name="T81" fmla="*/ 58 h 243"/>
              <a:gd name="T82" fmla="*/ 170 w 243"/>
              <a:gd name="T83" fmla="*/ 47 h 243"/>
              <a:gd name="T84" fmla="*/ 63 w 243"/>
              <a:gd name="T85" fmla="*/ 15 h 243"/>
              <a:gd name="T86" fmla="*/ 63 w 243"/>
              <a:gd name="T87" fmla="*/ 15 h 243"/>
              <a:gd name="T88" fmla="*/ 185 w 243"/>
              <a:gd name="T89" fmla="*/ 18 h 243"/>
              <a:gd name="T90" fmla="*/ 80 w 243"/>
              <a:gd name="T91" fmla="*/ 42 h 243"/>
              <a:gd name="T92" fmla="*/ 146 w 243"/>
              <a:gd name="T93" fmla="*/ 35 h 243"/>
              <a:gd name="T94" fmla="*/ 97 w 243"/>
              <a:gd name="T95" fmla="*/ 2 h 243"/>
              <a:gd name="T96" fmla="*/ 97 w 243"/>
              <a:gd name="T97" fmla="*/ 2 h 243"/>
              <a:gd name="T98" fmla="*/ 152 w 243"/>
              <a:gd name="T99" fmla="*/ 4 h 243"/>
              <a:gd name="T100" fmla="*/ 106 w 243"/>
              <a:gd name="T101" fmla="*/ 33 h 243"/>
              <a:gd name="T102" fmla="*/ 118 w 243"/>
              <a:gd name="T103" fmla="*/ 0 h 243"/>
              <a:gd name="T104" fmla="*/ 134 w 243"/>
              <a:gd name="T105" fmla="*/ 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3" h="243">
                <a:moveTo>
                  <a:pt x="115" y="211"/>
                </a:moveTo>
                <a:cubicBezTo>
                  <a:pt x="113" y="243"/>
                  <a:pt x="113" y="243"/>
                  <a:pt x="113" y="243"/>
                </a:cubicBezTo>
                <a:cubicBezTo>
                  <a:pt x="116" y="243"/>
                  <a:pt x="118" y="243"/>
                  <a:pt x="121" y="243"/>
                </a:cubicBezTo>
                <a:cubicBezTo>
                  <a:pt x="123" y="243"/>
                  <a:pt x="126" y="243"/>
                  <a:pt x="128" y="243"/>
                </a:cubicBezTo>
                <a:cubicBezTo>
                  <a:pt x="126" y="211"/>
                  <a:pt x="126" y="211"/>
                  <a:pt x="126" y="211"/>
                </a:cubicBezTo>
                <a:cubicBezTo>
                  <a:pt x="125" y="211"/>
                  <a:pt x="123" y="211"/>
                  <a:pt x="121" y="211"/>
                </a:cubicBezTo>
                <a:cubicBezTo>
                  <a:pt x="119" y="211"/>
                  <a:pt x="117" y="211"/>
                  <a:pt x="115" y="211"/>
                </a:cubicBezTo>
                <a:moveTo>
                  <a:pt x="140" y="209"/>
                </a:moveTo>
                <a:cubicBezTo>
                  <a:pt x="136" y="210"/>
                  <a:pt x="132" y="211"/>
                  <a:pt x="129" y="211"/>
                </a:cubicBezTo>
                <a:cubicBezTo>
                  <a:pt x="131" y="243"/>
                  <a:pt x="131" y="243"/>
                  <a:pt x="131" y="243"/>
                </a:cubicBezTo>
                <a:cubicBezTo>
                  <a:pt x="136" y="242"/>
                  <a:pt x="141" y="242"/>
                  <a:pt x="146" y="241"/>
                </a:cubicBezTo>
                <a:cubicBezTo>
                  <a:pt x="140" y="209"/>
                  <a:pt x="140" y="209"/>
                  <a:pt x="140" y="209"/>
                </a:cubicBezTo>
                <a:moveTo>
                  <a:pt x="102" y="209"/>
                </a:moveTo>
                <a:cubicBezTo>
                  <a:pt x="95" y="240"/>
                  <a:pt x="95" y="240"/>
                  <a:pt x="95" y="240"/>
                </a:cubicBezTo>
                <a:cubicBezTo>
                  <a:pt x="100" y="241"/>
                  <a:pt x="105" y="242"/>
                  <a:pt x="110" y="243"/>
                </a:cubicBezTo>
                <a:cubicBezTo>
                  <a:pt x="113" y="211"/>
                  <a:pt x="113" y="211"/>
                  <a:pt x="113" y="211"/>
                </a:cubicBezTo>
                <a:cubicBezTo>
                  <a:pt x="109" y="210"/>
                  <a:pt x="105" y="210"/>
                  <a:pt x="102" y="209"/>
                </a:cubicBezTo>
                <a:moveTo>
                  <a:pt x="153" y="205"/>
                </a:moveTo>
                <a:cubicBezTo>
                  <a:pt x="149" y="207"/>
                  <a:pt x="146" y="208"/>
                  <a:pt x="142" y="209"/>
                </a:cubicBezTo>
                <a:cubicBezTo>
                  <a:pt x="149" y="240"/>
                  <a:pt x="149" y="240"/>
                  <a:pt x="149" y="240"/>
                </a:cubicBezTo>
                <a:cubicBezTo>
                  <a:pt x="154" y="239"/>
                  <a:pt x="159" y="237"/>
                  <a:pt x="164" y="235"/>
                </a:cubicBezTo>
                <a:cubicBezTo>
                  <a:pt x="153" y="205"/>
                  <a:pt x="153" y="205"/>
                  <a:pt x="153" y="205"/>
                </a:cubicBezTo>
                <a:moveTo>
                  <a:pt x="89" y="205"/>
                </a:moveTo>
                <a:cubicBezTo>
                  <a:pt x="77" y="235"/>
                  <a:pt x="77" y="235"/>
                  <a:pt x="77" y="235"/>
                </a:cubicBezTo>
                <a:cubicBezTo>
                  <a:pt x="82" y="237"/>
                  <a:pt x="87" y="238"/>
                  <a:pt x="92" y="240"/>
                </a:cubicBezTo>
                <a:cubicBezTo>
                  <a:pt x="99" y="209"/>
                  <a:pt x="99" y="209"/>
                  <a:pt x="99" y="209"/>
                </a:cubicBezTo>
                <a:cubicBezTo>
                  <a:pt x="96" y="208"/>
                  <a:pt x="92" y="207"/>
                  <a:pt x="89" y="205"/>
                </a:cubicBezTo>
                <a:moveTo>
                  <a:pt x="165" y="200"/>
                </a:moveTo>
                <a:cubicBezTo>
                  <a:pt x="162" y="202"/>
                  <a:pt x="158" y="203"/>
                  <a:pt x="155" y="205"/>
                </a:cubicBezTo>
                <a:cubicBezTo>
                  <a:pt x="167" y="234"/>
                  <a:pt x="167" y="234"/>
                  <a:pt x="167" y="234"/>
                </a:cubicBezTo>
                <a:cubicBezTo>
                  <a:pt x="172" y="232"/>
                  <a:pt x="176" y="230"/>
                  <a:pt x="181" y="228"/>
                </a:cubicBezTo>
                <a:cubicBezTo>
                  <a:pt x="165" y="200"/>
                  <a:pt x="165" y="200"/>
                  <a:pt x="165" y="200"/>
                </a:cubicBezTo>
                <a:moveTo>
                  <a:pt x="76" y="199"/>
                </a:moveTo>
                <a:cubicBezTo>
                  <a:pt x="61" y="227"/>
                  <a:pt x="61" y="227"/>
                  <a:pt x="61" y="227"/>
                </a:cubicBezTo>
                <a:cubicBezTo>
                  <a:pt x="65" y="230"/>
                  <a:pt x="70" y="232"/>
                  <a:pt x="74" y="234"/>
                </a:cubicBezTo>
                <a:cubicBezTo>
                  <a:pt x="87" y="204"/>
                  <a:pt x="87" y="204"/>
                  <a:pt x="87" y="204"/>
                </a:cubicBezTo>
                <a:cubicBezTo>
                  <a:pt x="83" y="203"/>
                  <a:pt x="80" y="201"/>
                  <a:pt x="76" y="199"/>
                </a:cubicBezTo>
                <a:moveTo>
                  <a:pt x="176" y="192"/>
                </a:moveTo>
                <a:cubicBezTo>
                  <a:pt x="173" y="195"/>
                  <a:pt x="170" y="197"/>
                  <a:pt x="167" y="199"/>
                </a:cubicBezTo>
                <a:cubicBezTo>
                  <a:pt x="183" y="226"/>
                  <a:pt x="183" y="226"/>
                  <a:pt x="183" y="226"/>
                </a:cubicBezTo>
                <a:cubicBezTo>
                  <a:pt x="188" y="223"/>
                  <a:pt x="192" y="221"/>
                  <a:pt x="196" y="217"/>
                </a:cubicBezTo>
                <a:cubicBezTo>
                  <a:pt x="176" y="192"/>
                  <a:pt x="176" y="192"/>
                  <a:pt x="176" y="192"/>
                </a:cubicBezTo>
                <a:moveTo>
                  <a:pt x="65" y="192"/>
                </a:moveTo>
                <a:cubicBezTo>
                  <a:pt x="45" y="217"/>
                  <a:pt x="45" y="217"/>
                  <a:pt x="45" y="217"/>
                </a:cubicBezTo>
                <a:cubicBezTo>
                  <a:pt x="49" y="220"/>
                  <a:pt x="54" y="223"/>
                  <a:pt x="58" y="225"/>
                </a:cubicBezTo>
                <a:cubicBezTo>
                  <a:pt x="75" y="198"/>
                  <a:pt x="75" y="198"/>
                  <a:pt x="75" y="198"/>
                </a:cubicBezTo>
                <a:cubicBezTo>
                  <a:pt x="71" y="196"/>
                  <a:pt x="68" y="194"/>
                  <a:pt x="65" y="192"/>
                </a:cubicBezTo>
                <a:moveTo>
                  <a:pt x="186" y="183"/>
                </a:moveTo>
                <a:cubicBezTo>
                  <a:pt x="184" y="186"/>
                  <a:pt x="181" y="188"/>
                  <a:pt x="178" y="191"/>
                </a:cubicBezTo>
                <a:cubicBezTo>
                  <a:pt x="198" y="215"/>
                  <a:pt x="198" y="215"/>
                  <a:pt x="198" y="215"/>
                </a:cubicBezTo>
                <a:cubicBezTo>
                  <a:pt x="202" y="212"/>
                  <a:pt x="206" y="209"/>
                  <a:pt x="210" y="205"/>
                </a:cubicBezTo>
                <a:cubicBezTo>
                  <a:pt x="186" y="183"/>
                  <a:pt x="186" y="183"/>
                  <a:pt x="186" y="183"/>
                </a:cubicBezTo>
                <a:moveTo>
                  <a:pt x="55" y="182"/>
                </a:moveTo>
                <a:cubicBezTo>
                  <a:pt x="32" y="204"/>
                  <a:pt x="32" y="204"/>
                  <a:pt x="32" y="204"/>
                </a:cubicBezTo>
                <a:cubicBezTo>
                  <a:pt x="35" y="208"/>
                  <a:pt x="39" y="211"/>
                  <a:pt x="43" y="215"/>
                </a:cubicBezTo>
                <a:cubicBezTo>
                  <a:pt x="64" y="190"/>
                  <a:pt x="64" y="190"/>
                  <a:pt x="64" y="190"/>
                </a:cubicBezTo>
                <a:cubicBezTo>
                  <a:pt x="61" y="188"/>
                  <a:pt x="58" y="185"/>
                  <a:pt x="55" y="182"/>
                </a:cubicBezTo>
                <a:moveTo>
                  <a:pt x="195" y="173"/>
                </a:moveTo>
                <a:cubicBezTo>
                  <a:pt x="193" y="176"/>
                  <a:pt x="190" y="179"/>
                  <a:pt x="188" y="181"/>
                </a:cubicBezTo>
                <a:cubicBezTo>
                  <a:pt x="212" y="203"/>
                  <a:pt x="212" y="203"/>
                  <a:pt x="212" y="203"/>
                </a:cubicBezTo>
                <a:cubicBezTo>
                  <a:pt x="215" y="199"/>
                  <a:pt x="218" y="195"/>
                  <a:pt x="221" y="191"/>
                </a:cubicBezTo>
                <a:cubicBezTo>
                  <a:pt x="195" y="173"/>
                  <a:pt x="195" y="173"/>
                  <a:pt x="195" y="173"/>
                </a:cubicBezTo>
                <a:moveTo>
                  <a:pt x="47" y="172"/>
                </a:moveTo>
                <a:cubicBezTo>
                  <a:pt x="20" y="190"/>
                  <a:pt x="20" y="190"/>
                  <a:pt x="20" y="190"/>
                </a:cubicBezTo>
                <a:cubicBezTo>
                  <a:pt x="23" y="194"/>
                  <a:pt x="26" y="198"/>
                  <a:pt x="30" y="202"/>
                </a:cubicBezTo>
                <a:cubicBezTo>
                  <a:pt x="54" y="181"/>
                  <a:pt x="54" y="181"/>
                  <a:pt x="54" y="181"/>
                </a:cubicBezTo>
                <a:cubicBezTo>
                  <a:pt x="51" y="178"/>
                  <a:pt x="49" y="175"/>
                  <a:pt x="47" y="172"/>
                </a:cubicBezTo>
                <a:moveTo>
                  <a:pt x="202" y="161"/>
                </a:moveTo>
                <a:cubicBezTo>
                  <a:pt x="200" y="164"/>
                  <a:pt x="198" y="168"/>
                  <a:pt x="196" y="171"/>
                </a:cubicBezTo>
                <a:cubicBezTo>
                  <a:pt x="223" y="188"/>
                  <a:pt x="223" y="188"/>
                  <a:pt x="223" y="188"/>
                </a:cubicBezTo>
                <a:cubicBezTo>
                  <a:pt x="226" y="184"/>
                  <a:pt x="228" y="179"/>
                  <a:pt x="230" y="175"/>
                </a:cubicBezTo>
                <a:cubicBezTo>
                  <a:pt x="202" y="161"/>
                  <a:pt x="202" y="161"/>
                  <a:pt x="202" y="161"/>
                </a:cubicBezTo>
                <a:moveTo>
                  <a:pt x="40" y="160"/>
                </a:moveTo>
                <a:cubicBezTo>
                  <a:pt x="11" y="174"/>
                  <a:pt x="11" y="174"/>
                  <a:pt x="11" y="174"/>
                </a:cubicBezTo>
                <a:cubicBezTo>
                  <a:pt x="13" y="178"/>
                  <a:pt x="16" y="183"/>
                  <a:pt x="19" y="187"/>
                </a:cubicBezTo>
                <a:cubicBezTo>
                  <a:pt x="46" y="170"/>
                  <a:pt x="46" y="170"/>
                  <a:pt x="46" y="170"/>
                </a:cubicBezTo>
                <a:cubicBezTo>
                  <a:pt x="44" y="167"/>
                  <a:pt x="42" y="163"/>
                  <a:pt x="40" y="160"/>
                </a:cubicBezTo>
                <a:moveTo>
                  <a:pt x="207" y="148"/>
                </a:moveTo>
                <a:cubicBezTo>
                  <a:pt x="206" y="152"/>
                  <a:pt x="204" y="155"/>
                  <a:pt x="203" y="159"/>
                </a:cubicBezTo>
                <a:cubicBezTo>
                  <a:pt x="232" y="172"/>
                  <a:pt x="232" y="172"/>
                  <a:pt x="232" y="172"/>
                </a:cubicBezTo>
                <a:cubicBezTo>
                  <a:pt x="234" y="167"/>
                  <a:pt x="236" y="163"/>
                  <a:pt x="237" y="158"/>
                </a:cubicBezTo>
                <a:cubicBezTo>
                  <a:pt x="207" y="148"/>
                  <a:pt x="207" y="148"/>
                  <a:pt x="207" y="148"/>
                </a:cubicBezTo>
                <a:moveTo>
                  <a:pt x="35" y="147"/>
                </a:moveTo>
                <a:cubicBezTo>
                  <a:pt x="5" y="157"/>
                  <a:pt x="5" y="157"/>
                  <a:pt x="5" y="157"/>
                </a:cubicBezTo>
                <a:cubicBezTo>
                  <a:pt x="6" y="162"/>
                  <a:pt x="8" y="166"/>
                  <a:pt x="10" y="171"/>
                </a:cubicBezTo>
                <a:cubicBezTo>
                  <a:pt x="39" y="158"/>
                  <a:pt x="39" y="158"/>
                  <a:pt x="39" y="158"/>
                </a:cubicBezTo>
                <a:cubicBezTo>
                  <a:pt x="38" y="155"/>
                  <a:pt x="36" y="151"/>
                  <a:pt x="35" y="147"/>
                </a:cubicBezTo>
                <a:moveTo>
                  <a:pt x="210" y="135"/>
                </a:moveTo>
                <a:cubicBezTo>
                  <a:pt x="209" y="139"/>
                  <a:pt x="208" y="143"/>
                  <a:pt x="207" y="146"/>
                </a:cubicBezTo>
                <a:cubicBezTo>
                  <a:pt x="238" y="155"/>
                  <a:pt x="238" y="155"/>
                  <a:pt x="238" y="155"/>
                </a:cubicBezTo>
                <a:cubicBezTo>
                  <a:pt x="240" y="150"/>
                  <a:pt x="241" y="145"/>
                  <a:pt x="241" y="140"/>
                </a:cubicBezTo>
                <a:cubicBezTo>
                  <a:pt x="210" y="135"/>
                  <a:pt x="210" y="135"/>
                  <a:pt x="210" y="135"/>
                </a:cubicBezTo>
                <a:moveTo>
                  <a:pt x="32" y="134"/>
                </a:moveTo>
                <a:cubicBezTo>
                  <a:pt x="1" y="139"/>
                  <a:pt x="1" y="139"/>
                  <a:pt x="1" y="139"/>
                </a:cubicBezTo>
                <a:cubicBezTo>
                  <a:pt x="1" y="144"/>
                  <a:pt x="2" y="149"/>
                  <a:pt x="4" y="154"/>
                </a:cubicBezTo>
                <a:cubicBezTo>
                  <a:pt x="35" y="145"/>
                  <a:pt x="35" y="145"/>
                  <a:pt x="35" y="145"/>
                </a:cubicBezTo>
                <a:cubicBezTo>
                  <a:pt x="34" y="142"/>
                  <a:pt x="33" y="138"/>
                  <a:pt x="32" y="134"/>
                </a:cubicBezTo>
                <a:moveTo>
                  <a:pt x="0" y="120"/>
                </a:moveTo>
                <a:cubicBezTo>
                  <a:pt x="0" y="122"/>
                  <a:pt x="0" y="122"/>
                  <a:pt x="0" y="122"/>
                </a:cubicBezTo>
                <a:cubicBezTo>
                  <a:pt x="0" y="126"/>
                  <a:pt x="0" y="131"/>
                  <a:pt x="0" y="136"/>
                </a:cubicBezTo>
                <a:cubicBezTo>
                  <a:pt x="32" y="132"/>
                  <a:pt x="32" y="132"/>
                  <a:pt x="32" y="132"/>
                </a:cubicBezTo>
                <a:cubicBezTo>
                  <a:pt x="32" y="129"/>
                  <a:pt x="31" y="125"/>
                  <a:pt x="31" y="122"/>
                </a:cubicBezTo>
                <a:cubicBezTo>
                  <a:pt x="31" y="121"/>
                  <a:pt x="31" y="121"/>
                  <a:pt x="31" y="121"/>
                </a:cubicBezTo>
                <a:cubicBezTo>
                  <a:pt x="0" y="120"/>
                  <a:pt x="0" y="120"/>
                  <a:pt x="0" y="120"/>
                </a:cubicBezTo>
                <a:moveTo>
                  <a:pt x="242" y="112"/>
                </a:moveTo>
                <a:cubicBezTo>
                  <a:pt x="210" y="114"/>
                  <a:pt x="210" y="114"/>
                  <a:pt x="210" y="114"/>
                </a:cubicBezTo>
                <a:cubicBezTo>
                  <a:pt x="211" y="117"/>
                  <a:pt x="211" y="119"/>
                  <a:pt x="211" y="122"/>
                </a:cubicBezTo>
                <a:cubicBezTo>
                  <a:pt x="211" y="125"/>
                  <a:pt x="211" y="129"/>
                  <a:pt x="210" y="133"/>
                </a:cubicBezTo>
                <a:cubicBezTo>
                  <a:pt x="242" y="137"/>
                  <a:pt x="242" y="137"/>
                  <a:pt x="242" y="137"/>
                </a:cubicBezTo>
                <a:cubicBezTo>
                  <a:pt x="242" y="132"/>
                  <a:pt x="243" y="127"/>
                  <a:pt x="243" y="122"/>
                </a:cubicBezTo>
                <a:cubicBezTo>
                  <a:pt x="243" y="118"/>
                  <a:pt x="243" y="115"/>
                  <a:pt x="242" y="112"/>
                </a:cubicBezTo>
                <a:moveTo>
                  <a:pt x="1" y="102"/>
                </a:moveTo>
                <a:cubicBezTo>
                  <a:pt x="0" y="107"/>
                  <a:pt x="0" y="112"/>
                  <a:pt x="0" y="117"/>
                </a:cubicBezTo>
                <a:cubicBezTo>
                  <a:pt x="32" y="118"/>
                  <a:pt x="32" y="118"/>
                  <a:pt x="32" y="118"/>
                </a:cubicBezTo>
                <a:cubicBezTo>
                  <a:pt x="32" y="115"/>
                  <a:pt x="32" y="111"/>
                  <a:pt x="33" y="107"/>
                </a:cubicBezTo>
                <a:cubicBezTo>
                  <a:pt x="1" y="102"/>
                  <a:pt x="1" y="102"/>
                  <a:pt x="1" y="102"/>
                </a:cubicBezTo>
                <a:moveTo>
                  <a:pt x="239" y="93"/>
                </a:moveTo>
                <a:cubicBezTo>
                  <a:pt x="208" y="101"/>
                  <a:pt x="208" y="101"/>
                  <a:pt x="208" y="101"/>
                </a:cubicBezTo>
                <a:cubicBezTo>
                  <a:pt x="209" y="105"/>
                  <a:pt x="210" y="108"/>
                  <a:pt x="210" y="112"/>
                </a:cubicBezTo>
                <a:cubicBezTo>
                  <a:pt x="242" y="109"/>
                  <a:pt x="242" y="109"/>
                  <a:pt x="242" y="109"/>
                </a:cubicBezTo>
                <a:cubicBezTo>
                  <a:pt x="242" y="104"/>
                  <a:pt x="241" y="98"/>
                  <a:pt x="239" y="93"/>
                </a:cubicBezTo>
                <a:moveTo>
                  <a:pt x="5" y="84"/>
                </a:moveTo>
                <a:cubicBezTo>
                  <a:pt x="4" y="89"/>
                  <a:pt x="3" y="94"/>
                  <a:pt x="2" y="99"/>
                </a:cubicBezTo>
                <a:cubicBezTo>
                  <a:pt x="33" y="105"/>
                  <a:pt x="33" y="105"/>
                  <a:pt x="33" y="105"/>
                </a:cubicBezTo>
                <a:cubicBezTo>
                  <a:pt x="34" y="101"/>
                  <a:pt x="35" y="98"/>
                  <a:pt x="36" y="94"/>
                </a:cubicBezTo>
                <a:cubicBezTo>
                  <a:pt x="5" y="84"/>
                  <a:pt x="5" y="84"/>
                  <a:pt x="5" y="84"/>
                </a:cubicBezTo>
                <a:moveTo>
                  <a:pt x="234" y="76"/>
                </a:moveTo>
                <a:cubicBezTo>
                  <a:pt x="204" y="88"/>
                  <a:pt x="204" y="88"/>
                  <a:pt x="204" y="88"/>
                </a:cubicBezTo>
                <a:cubicBezTo>
                  <a:pt x="206" y="91"/>
                  <a:pt x="207" y="95"/>
                  <a:pt x="208" y="99"/>
                </a:cubicBezTo>
                <a:cubicBezTo>
                  <a:pt x="239" y="91"/>
                  <a:pt x="239" y="91"/>
                  <a:pt x="239" y="91"/>
                </a:cubicBezTo>
                <a:cubicBezTo>
                  <a:pt x="237" y="86"/>
                  <a:pt x="236" y="81"/>
                  <a:pt x="234" y="76"/>
                </a:cubicBezTo>
                <a:moveTo>
                  <a:pt x="12" y="67"/>
                </a:moveTo>
                <a:cubicBezTo>
                  <a:pt x="10" y="72"/>
                  <a:pt x="8" y="77"/>
                  <a:pt x="6" y="81"/>
                </a:cubicBezTo>
                <a:cubicBezTo>
                  <a:pt x="37" y="92"/>
                  <a:pt x="37" y="92"/>
                  <a:pt x="37" y="92"/>
                </a:cubicBezTo>
                <a:cubicBezTo>
                  <a:pt x="38" y="88"/>
                  <a:pt x="39" y="85"/>
                  <a:pt x="41" y="81"/>
                </a:cubicBezTo>
                <a:cubicBezTo>
                  <a:pt x="12" y="67"/>
                  <a:pt x="12" y="67"/>
                  <a:pt x="12" y="67"/>
                </a:cubicBezTo>
                <a:moveTo>
                  <a:pt x="226" y="60"/>
                </a:moveTo>
                <a:cubicBezTo>
                  <a:pt x="198" y="76"/>
                  <a:pt x="198" y="76"/>
                  <a:pt x="198" y="76"/>
                </a:cubicBezTo>
                <a:cubicBezTo>
                  <a:pt x="200" y="79"/>
                  <a:pt x="202" y="82"/>
                  <a:pt x="203" y="86"/>
                </a:cubicBezTo>
                <a:cubicBezTo>
                  <a:pt x="233" y="73"/>
                  <a:pt x="233" y="73"/>
                  <a:pt x="233" y="73"/>
                </a:cubicBezTo>
                <a:cubicBezTo>
                  <a:pt x="231" y="68"/>
                  <a:pt x="228" y="64"/>
                  <a:pt x="226" y="60"/>
                </a:cubicBezTo>
                <a:moveTo>
                  <a:pt x="22" y="51"/>
                </a:moveTo>
                <a:cubicBezTo>
                  <a:pt x="19" y="56"/>
                  <a:pt x="16" y="60"/>
                  <a:pt x="14" y="64"/>
                </a:cubicBezTo>
                <a:cubicBezTo>
                  <a:pt x="42" y="79"/>
                  <a:pt x="42" y="79"/>
                  <a:pt x="42" y="79"/>
                </a:cubicBezTo>
                <a:cubicBezTo>
                  <a:pt x="44" y="76"/>
                  <a:pt x="46" y="73"/>
                  <a:pt x="48" y="70"/>
                </a:cubicBezTo>
                <a:cubicBezTo>
                  <a:pt x="22" y="51"/>
                  <a:pt x="22" y="51"/>
                  <a:pt x="22" y="51"/>
                </a:cubicBezTo>
                <a:moveTo>
                  <a:pt x="215" y="44"/>
                </a:moveTo>
                <a:cubicBezTo>
                  <a:pt x="190" y="65"/>
                  <a:pt x="190" y="65"/>
                  <a:pt x="190" y="65"/>
                </a:cubicBezTo>
                <a:cubicBezTo>
                  <a:pt x="193" y="68"/>
                  <a:pt x="195" y="71"/>
                  <a:pt x="197" y="74"/>
                </a:cubicBezTo>
                <a:cubicBezTo>
                  <a:pt x="224" y="57"/>
                  <a:pt x="224" y="57"/>
                  <a:pt x="224" y="57"/>
                </a:cubicBezTo>
                <a:cubicBezTo>
                  <a:pt x="221" y="53"/>
                  <a:pt x="218" y="48"/>
                  <a:pt x="215" y="44"/>
                </a:cubicBezTo>
                <a:moveTo>
                  <a:pt x="33" y="37"/>
                </a:moveTo>
                <a:cubicBezTo>
                  <a:pt x="30" y="41"/>
                  <a:pt x="27" y="45"/>
                  <a:pt x="24" y="49"/>
                </a:cubicBezTo>
                <a:cubicBezTo>
                  <a:pt x="49" y="68"/>
                  <a:pt x="49" y="68"/>
                  <a:pt x="49" y="68"/>
                </a:cubicBezTo>
                <a:cubicBezTo>
                  <a:pt x="51" y="65"/>
                  <a:pt x="54" y="62"/>
                  <a:pt x="57" y="59"/>
                </a:cubicBezTo>
                <a:cubicBezTo>
                  <a:pt x="33" y="37"/>
                  <a:pt x="33" y="37"/>
                  <a:pt x="33" y="37"/>
                </a:cubicBezTo>
                <a:moveTo>
                  <a:pt x="203" y="31"/>
                </a:moveTo>
                <a:cubicBezTo>
                  <a:pt x="181" y="55"/>
                  <a:pt x="181" y="55"/>
                  <a:pt x="181" y="55"/>
                </a:cubicBezTo>
                <a:cubicBezTo>
                  <a:pt x="184" y="57"/>
                  <a:pt x="187" y="60"/>
                  <a:pt x="189" y="63"/>
                </a:cubicBezTo>
                <a:cubicBezTo>
                  <a:pt x="213" y="42"/>
                  <a:pt x="213" y="42"/>
                  <a:pt x="213" y="42"/>
                </a:cubicBezTo>
                <a:cubicBezTo>
                  <a:pt x="210" y="38"/>
                  <a:pt x="206" y="35"/>
                  <a:pt x="203" y="31"/>
                </a:cubicBezTo>
                <a:moveTo>
                  <a:pt x="47" y="25"/>
                </a:moveTo>
                <a:cubicBezTo>
                  <a:pt x="43" y="28"/>
                  <a:pt x="39" y="31"/>
                  <a:pt x="36" y="35"/>
                </a:cubicBezTo>
                <a:cubicBezTo>
                  <a:pt x="58" y="58"/>
                  <a:pt x="58" y="58"/>
                  <a:pt x="58" y="58"/>
                </a:cubicBezTo>
                <a:cubicBezTo>
                  <a:pt x="61" y="55"/>
                  <a:pt x="64" y="53"/>
                  <a:pt x="67" y="50"/>
                </a:cubicBezTo>
                <a:cubicBezTo>
                  <a:pt x="47" y="25"/>
                  <a:pt x="47" y="25"/>
                  <a:pt x="47" y="25"/>
                </a:cubicBezTo>
                <a:moveTo>
                  <a:pt x="188" y="20"/>
                </a:moveTo>
                <a:cubicBezTo>
                  <a:pt x="170" y="47"/>
                  <a:pt x="170" y="47"/>
                  <a:pt x="170" y="47"/>
                </a:cubicBezTo>
                <a:cubicBezTo>
                  <a:pt x="174" y="49"/>
                  <a:pt x="177" y="51"/>
                  <a:pt x="179" y="53"/>
                </a:cubicBezTo>
                <a:cubicBezTo>
                  <a:pt x="200" y="29"/>
                  <a:pt x="200" y="29"/>
                  <a:pt x="200" y="29"/>
                </a:cubicBezTo>
                <a:cubicBezTo>
                  <a:pt x="196" y="26"/>
                  <a:pt x="192" y="23"/>
                  <a:pt x="188" y="20"/>
                </a:cubicBezTo>
                <a:moveTo>
                  <a:pt x="63" y="15"/>
                </a:moveTo>
                <a:cubicBezTo>
                  <a:pt x="58" y="17"/>
                  <a:pt x="54" y="20"/>
                  <a:pt x="50" y="23"/>
                </a:cubicBezTo>
                <a:cubicBezTo>
                  <a:pt x="68" y="49"/>
                  <a:pt x="68" y="49"/>
                  <a:pt x="68" y="49"/>
                </a:cubicBezTo>
                <a:cubicBezTo>
                  <a:pt x="71" y="47"/>
                  <a:pt x="75" y="45"/>
                  <a:pt x="78" y="43"/>
                </a:cubicBezTo>
                <a:cubicBezTo>
                  <a:pt x="63" y="15"/>
                  <a:pt x="63" y="15"/>
                  <a:pt x="63" y="15"/>
                </a:cubicBezTo>
                <a:moveTo>
                  <a:pt x="172" y="11"/>
                </a:moveTo>
                <a:cubicBezTo>
                  <a:pt x="159" y="40"/>
                  <a:pt x="159" y="40"/>
                  <a:pt x="159" y="40"/>
                </a:cubicBezTo>
                <a:cubicBezTo>
                  <a:pt x="162" y="42"/>
                  <a:pt x="165" y="43"/>
                  <a:pt x="168" y="45"/>
                </a:cubicBezTo>
                <a:cubicBezTo>
                  <a:pt x="185" y="18"/>
                  <a:pt x="185" y="18"/>
                  <a:pt x="185" y="18"/>
                </a:cubicBezTo>
                <a:cubicBezTo>
                  <a:pt x="181" y="16"/>
                  <a:pt x="177" y="13"/>
                  <a:pt x="172" y="11"/>
                </a:cubicBezTo>
                <a:moveTo>
                  <a:pt x="79" y="7"/>
                </a:moveTo>
                <a:cubicBezTo>
                  <a:pt x="74" y="9"/>
                  <a:pt x="70" y="11"/>
                  <a:pt x="65" y="14"/>
                </a:cubicBezTo>
                <a:cubicBezTo>
                  <a:pt x="80" y="42"/>
                  <a:pt x="80" y="42"/>
                  <a:pt x="80" y="42"/>
                </a:cubicBezTo>
                <a:cubicBezTo>
                  <a:pt x="83" y="40"/>
                  <a:pt x="87" y="39"/>
                  <a:pt x="90" y="37"/>
                </a:cubicBezTo>
                <a:cubicBezTo>
                  <a:pt x="79" y="7"/>
                  <a:pt x="79" y="7"/>
                  <a:pt x="79" y="7"/>
                </a:cubicBezTo>
                <a:moveTo>
                  <a:pt x="155" y="5"/>
                </a:moveTo>
                <a:cubicBezTo>
                  <a:pt x="146" y="35"/>
                  <a:pt x="146" y="35"/>
                  <a:pt x="146" y="35"/>
                </a:cubicBezTo>
                <a:cubicBezTo>
                  <a:pt x="149" y="36"/>
                  <a:pt x="153" y="38"/>
                  <a:pt x="156" y="39"/>
                </a:cubicBezTo>
                <a:cubicBezTo>
                  <a:pt x="169" y="10"/>
                  <a:pt x="169" y="10"/>
                  <a:pt x="169" y="10"/>
                </a:cubicBezTo>
                <a:cubicBezTo>
                  <a:pt x="164" y="8"/>
                  <a:pt x="160" y="6"/>
                  <a:pt x="155" y="5"/>
                </a:cubicBezTo>
                <a:moveTo>
                  <a:pt x="97" y="2"/>
                </a:moveTo>
                <a:cubicBezTo>
                  <a:pt x="92" y="3"/>
                  <a:pt x="87" y="5"/>
                  <a:pt x="82" y="6"/>
                </a:cubicBezTo>
                <a:cubicBezTo>
                  <a:pt x="92" y="37"/>
                  <a:pt x="92" y="37"/>
                  <a:pt x="92" y="37"/>
                </a:cubicBezTo>
                <a:cubicBezTo>
                  <a:pt x="96" y="35"/>
                  <a:pt x="100" y="34"/>
                  <a:pt x="103" y="34"/>
                </a:cubicBezTo>
                <a:cubicBezTo>
                  <a:pt x="97" y="2"/>
                  <a:pt x="97" y="2"/>
                  <a:pt x="97" y="2"/>
                </a:cubicBezTo>
                <a:moveTo>
                  <a:pt x="137" y="1"/>
                </a:moveTo>
                <a:cubicBezTo>
                  <a:pt x="133" y="33"/>
                  <a:pt x="133" y="33"/>
                  <a:pt x="133" y="33"/>
                </a:cubicBezTo>
                <a:cubicBezTo>
                  <a:pt x="136" y="33"/>
                  <a:pt x="140" y="34"/>
                  <a:pt x="144" y="35"/>
                </a:cubicBezTo>
                <a:cubicBezTo>
                  <a:pt x="152" y="4"/>
                  <a:pt x="152" y="4"/>
                  <a:pt x="152" y="4"/>
                </a:cubicBezTo>
                <a:cubicBezTo>
                  <a:pt x="147" y="3"/>
                  <a:pt x="142" y="2"/>
                  <a:pt x="137" y="1"/>
                </a:cubicBezTo>
                <a:moveTo>
                  <a:pt x="115" y="0"/>
                </a:moveTo>
                <a:cubicBezTo>
                  <a:pt x="110" y="0"/>
                  <a:pt x="105" y="1"/>
                  <a:pt x="100" y="2"/>
                </a:cubicBezTo>
                <a:cubicBezTo>
                  <a:pt x="106" y="33"/>
                  <a:pt x="106" y="33"/>
                  <a:pt x="106" y="33"/>
                </a:cubicBezTo>
                <a:cubicBezTo>
                  <a:pt x="109" y="33"/>
                  <a:pt x="113" y="32"/>
                  <a:pt x="117" y="32"/>
                </a:cubicBezTo>
                <a:cubicBezTo>
                  <a:pt x="115" y="0"/>
                  <a:pt x="115" y="0"/>
                  <a:pt x="115" y="0"/>
                </a:cubicBezTo>
                <a:moveTo>
                  <a:pt x="121" y="0"/>
                </a:moveTo>
                <a:cubicBezTo>
                  <a:pt x="120" y="0"/>
                  <a:pt x="119" y="0"/>
                  <a:pt x="118" y="0"/>
                </a:cubicBezTo>
                <a:cubicBezTo>
                  <a:pt x="119" y="32"/>
                  <a:pt x="119" y="32"/>
                  <a:pt x="119" y="32"/>
                </a:cubicBezTo>
                <a:cubicBezTo>
                  <a:pt x="120" y="32"/>
                  <a:pt x="120" y="32"/>
                  <a:pt x="121" y="32"/>
                </a:cubicBezTo>
                <a:cubicBezTo>
                  <a:pt x="124" y="32"/>
                  <a:pt x="127" y="32"/>
                  <a:pt x="130" y="32"/>
                </a:cubicBezTo>
                <a:cubicBezTo>
                  <a:pt x="134" y="1"/>
                  <a:pt x="134" y="1"/>
                  <a:pt x="134" y="1"/>
                </a:cubicBezTo>
                <a:cubicBezTo>
                  <a:pt x="129" y="0"/>
                  <a:pt x="125" y="0"/>
                  <a:pt x="121" y="0"/>
                </a:cubicBezTo>
              </a:path>
            </a:pathLst>
          </a:custGeom>
          <a:solidFill>
            <a:schemeClr val="accent4">
              <a:alpha val="84000"/>
            </a:schemeClr>
          </a:solidFill>
          <a:ln>
            <a:noFill/>
          </a:ln>
        </p:spPr>
        <p:txBody>
          <a:bodyPr vert="horz" wrap="square" lIns="65325" tIns="32662" rIns="65325" bIns="32662" numCol="1" anchor="t" anchorCtr="0" compatLnSpc="1"/>
          <a:lstStyle/>
          <a:p>
            <a:endParaRPr lang="zh-CN" altLang="en-US" sz="1285"/>
          </a:p>
        </p:txBody>
      </p:sp>
      <p:sp>
        <p:nvSpPr>
          <p:cNvPr id="2048" name="等腰三角形 2047"/>
          <p:cNvSpPr/>
          <p:nvPr userDrawn="1"/>
        </p:nvSpPr>
        <p:spPr bwMode="auto">
          <a:xfrm>
            <a:off x="422484" y="471523"/>
            <a:ext cx="167739" cy="144940"/>
          </a:xfrm>
          <a:prstGeom prst="triangle">
            <a:avLst/>
          </a:prstGeom>
          <a:solidFill>
            <a:schemeClr val="accent5">
              <a:alpha val="68000"/>
            </a:schemeClr>
          </a:solidFill>
          <a:ln>
            <a:noFill/>
          </a:ln>
        </p:spPr>
        <p:txBody>
          <a:bodyPr vert="horz" wrap="square" lIns="65325" tIns="32662" rIns="65325" bIns="32662" numCol="1" rtlCol="0" anchor="t" anchorCtr="0" compatLnSpc="1"/>
          <a:lstStyle/>
          <a:p>
            <a:pPr algn="ctr"/>
            <a:endParaRPr lang="zh-CN" altLang="en-US" sz="1285"/>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endCondLst>
                                    <p:cond evt="onNext" delay="0">
                                      <p:tgtEl>
                                        <p:sldTgt/>
                                      </p:tgtEl>
                                    </p:cond>
                                  </p:endCondLst>
                                  <p:childTnLst>
                                    <p:animRot by="21600000">
                                      <p:cBhvr>
                                        <p:cTn id="6" dur="2000" fill="hold"/>
                                        <p:tgtEl>
                                          <p:spTgt spid="27"/>
                                        </p:tgtEl>
                                        <p:attrNameLst>
                                          <p:attrName>r</p:attrName>
                                        </p:attrNameLst>
                                      </p:cBhvr>
                                    </p:animRot>
                                  </p:childTnLst>
                                </p:cTn>
                              </p:par>
                              <p:par>
                                <p:cTn id="7" presetID="8" presetClass="emph" presetSubtype="0" repeatCount="indefinite" fill="hold" grpId="0" nodeType="withEffect">
                                  <p:stCondLst>
                                    <p:cond delay="0"/>
                                  </p:stCondLst>
                                  <p:endCondLst>
                                    <p:cond evt="onNext" delay="0">
                                      <p:tgtEl>
                                        <p:sldTgt/>
                                      </p:tgtEl>
                                    </p:cond>
                                  </p:endCondLst>
                                  <p:childTnLst>
                                    <p:animRot by="-21600000">
                                      <p:cBhvr>
                                        <p:cTn id="8" dur="2000" fill="hold"/>
                                        <p:tgtEl>
                                          <p:spTgt spid="28"/>
                                        </p:tgtEl>
                                        <p:attrNameLst>
                                          <p:attrName>r</p:attrName>
                                        </p:attrNameLst>
                                      </p:cBhvr>
                                    </p:animRot>
                                  </p:childTnLst>
                                </p:cTn>
                              </p:par>
                              <p:par>
                                <p:cTn id="9" presetID="8" presetClass="emph" presetSubtype="0" repeatCount="indefinite" fill="hold" grpId="0" nodeType="withEffect">
                                  <p:stCondLst>
                                    <p:cond delay="0"/>
                                  </p:stCondLst>
                                  <p:endCondLst>
                                    <p:cond evt="onNext" delay="0">
                                      <p:tgtEl>
                                        <p:sldTgt/>
                                      </p:tgtEl>
                                    </p:cond>
                                  </p:endCondLst>
                                  <p:childTnLst>
                                    <p:animRot by="-21600000">
                                      <p:cBhvr>
                                        <p:cTn id="10" dur="2000" fill="hold"/>
                                        <p:tgtEl>
                                          <p:spTgt spid="2048"/>
                                        </p:tgtEl>
                                        <p:attrNameLst>
                                          <p:attrName>r</p:attrName>
                                        </p:attrNameLst>
                                      </p:cBhvr>
                                    </p:animRot>
                                  </p:childTnLst>
                                </p:cTn>
                              </p:par>
                              <p:par>
                                <p:cTn id="11" presetID="2" presetClass="entr" presetSubtype="2" fill="hold" nodeType="withEffect">
                                  <p:stCondLst>
                                    <p:cond delay="4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22" presetClass="entr" presetSubtype="8" fill="hold" grpId="0" nodeType="withEffect">
                                  <p:stCondLst>
                                    <p:cond delay="2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700"/>
                                        <p:tgtEl>
                                          <p:spTgt spid="6"/>
                                        </p:tgtEl>
                                      </p:cBhvr>
                                    </p:animEffect>
                                  </p:childTnLst>
                                </p:cTn>
                              </p:par>
                              <p:par>
                                <p:cTn id="18" presetID="2" presetClass="entr" presetSubtype="8" accel="78000" decel="22000" fill="hold" grpId="0" nodeType="withEffect">
                                  <p:stCondLst>
                                    <p:cond delay="2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0-#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8" accel="78000" decel="22000" fill="hold" grpId="0" nodeType="withEffect">
                                  <p:stCondLst>
                                    <p:cond delay="5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0-#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par>
                                <p:cTn id="26" presetID="2" presetClass="entr" presetSubtype="8" accel="78000" decel="2200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0-#ppt_w/2"/>
                                          </p:val>
                                        </p:tav>
                                        <p:tav tm="100000">
                                          <p:val>
                                            <p:strVal val="#ppt_x"/>
                                          </p:val>
                                        </p:tav>
                                      </p:tavLst>
                                    </p:anim>
                                    <p:anim calcmode="lin" valueType="num">
                                      <p:cBhvr additive="base">
                                        <p:cTn id="29" dur="500" fill="hold"/>
                                        <p:tgtEl>
                                          <p:spTgt spid="12"/>
                                        </p:tgtEl>
                                        <p:attrNameLst>
                                          <p:attrName>ppt_y</p:attrName>
                                        </p:attrNameLst>
                                      </p:cBhvr>
                                      <p:tavLst>
                                        <p:tav tm="0">
                                          <p:val>
                                            <p:strVal val="#ppt_y"/>
                                          </p:val>
                                        </p:tav>
                                        <p:tav tm="100000">
                                          <p:val>
                                            <p:strVal val="#ppt_y"/>
                                          </p:val>
                                        </p:tav>
                                      </p:tavLst>
                                    </p:anim>
                                  </p:childTnLst>
                                </p:cTn>
                              </p:par>
                              <p:par>
                                <p:cTn id="30" presetID="2" presetClass="entr" presetSubtype="8" accel="78000" decel="22000" fill="hold" grpId="0" nodeType="withEffect">
                                  <p:stCondLst>
                                    <p:cond delay="125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0-#ppt_w/2"/>
                                          </p:val>
                                        </p:tav>
                                        <p:tav tm="100000">
                                          <p:val>
                                            <p:strVal val="#ppt_x"/>
                                          </p:val>
                                        </p:tav>
                                      </p:tavLst>
                                    </p:anim>
                                    <p:anim calcmode="lin" valueType="num">
                                      <p:cBhvr additive="base">
                                        <p:cTn id="33" dur="500" fill="hold"/>
                                        <p:tgtEl>
                                          <p:spTgt spid="13"/>
                                        </p:tgtEl>
                                        <p:attrNameLst>
                                          <p:attrName>ppt_y</p:attrName>
                                        </p:attrNameLst>
                                      </p:cBhvr>
                                      <p:tavLst>
                                        <p:tav tm="0">
                                          <p:val>
                                            <p:strVal val="#ppt_y"/>
                                          </p:val>
                                        </p:tav>
                                        <p:tav tm="100000">
                                          <p:val>
                                            <p:strVal val="#ppt_y"/>
                                          </p:val>
                                        </p:tav>
                                      </p:tavLst>
                                    </p:anim>
                                  </p:childTnLst>
                                </p:cTn>
                              </p:par>
                              <p:par>
                                <p:cTn id="34" presetID="2" presetClass="entr" presetSubtype="8" accel="78000" decel="22000" fill="hold" grpId="0" nodeType="withEffect">
                                  <p:stCondLst>
                                    <p:cond delay="150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0-#ppt_w/2"/>
                                          </p:val>
                                        </p:tav>
                                        <p:tav tm="100000">
                                          <p:val>
                                            <p:strVal val="#ppt_x"/>
                                          </p:val>
                                        </p:tav>
                                      </p:tavLst>
                                    </p:anim>
                                    <p:anim calcmode="lin" valueType="num">
                                      <p:cBhvr additive="base">
                                        <p:cTn id="37" dur="500" fill="hold"/>
                                        <p:tgtEl>
                                          <p:spTgt spid="14"/>
                                        </p:tgtEl>
                                        <p:attrNameLst>
                                          <p:attrName>ppt_y</p:attrName>
                                        </p:attrNameLst>
                                      </p:cBhvr>
                                      <p:tavLst>
                                        <p:tav tm="0">
                                          <p:val>
                                            <p:strVal val="#ppt_y"/>
                                          </p:val>
                                        </p:tav>
                                        <p:tav tm="100000">
                                          <p:val>
                                            <p:strVal val="#ppt_y"/>
                                          </p:val>
                                        </p:tav>
                                      </p:tavLst>
                                    </p:anim>
                                  </p:childTnLst>
                                </p:cTn>
                              </p:par>
                              <p:par>
                                <p:cTn id="38" presetID="8" presetClass="emph" presetSubtype="0" repeatCount="indefinite" fill="hold" nodeType="withEffect">
                                  <p:stCondLst>
                                    <p:cond delay="0"/>
                                  </p:stCondLst>
                                  <p:endCondLst>
                                    <p:cond evt="onNext" delay="0">
                                      <p:tgtEl>
                                        <p:sldTgt/>
                                      </p:tgtEl>
                                    </p:cond>
                                  </p:endCondLst>
                                  <p:childTnLst>
                                    <p:animRot by="21600000">
                                      <p:cBhvr>
                                        <p:cTn id="39" dur="2000" fill="hold"/>
                                        <p:tgtEl>
                                          <p:spTgt spid="16"/>
                                        </p:tgtEl>
                                        <p:attrNameLst>
                                          <p:attrName>r</p:attrName>
                                        </p:attrNameLst>
                                      </p:cBhvr>
                                    </p:animRot>
                                  </p:childTnLst>
                                </p:cTn>
                              </p:par>
                              <p:par>
                                <p:cTn id="40" presetID="2" presetClass="entr" presetSubtype="2" repeatCount="indefinite" accel="100000" fill="hold" grpId="0" nodeType="withEffect">
                                  <p:stCondLst>
                                    <p:cond delay="700"/>
                                  </p:stCondLst>
                                  <p:endCondLst>
                                    <p:cond evt="onNext" delay="0">
                                      <p:tgtEl>
                                        <p:sldTgt/>
                                      </p:tgtEl>
                                    </p:cond>
                                  </p:end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1000" fill="hold"/>
                                        <p:tgtEl>
                                          <p:spTgt spid="19"/>
                                        </p:tgtEl>
                                        <p:attrNameLst>
                                          <p:attrName>ppt_x</p:attrName>
                                        </p:attrNameLst>
                                      </p:cBhvr>
                                      <p:tavLst>
                                        <p:tav tm="0">
                                          <p:val>
                                            <p:strVal val="1+#ppt_w/2"/>
                                          </p:val>
                                        </p:tav>
                                        <p:tav tm="100000">
                                          <p:val>
                                            <p:strVal val="#ppt_x"/>
                                          </p:val>
                                        </p:tav>
                                      </p:tavLst>
                                    </p:anim>
                                    <p:anim calcmode="lin" valueType="num">
                                      <p:cBhvr additive="base">
                                        <p:cTn id="43" dur="1000" fill="hold"/>
                                        <p:tgtEl>
                                          <p:spTgt spid="19"/>
                                        </p:tgtEl>
                                        <p:attrNameLst>
                                          <p:attrName>ppt_y</p:attrName>
                                        </p:attrNameLst>
                                      </p:cBhvr>
                                      <p:tavLst>
                                        <p:tav tm="0">
                                          <p:val>
                                            <p:strVal val="#ppt_y"/>
                                          </p:val>
                                        </p:tav>
                                        <p:tav tm="100000">
                                          <p:val>
                                            <p:strVal val="#ppt_y"/>
                                          </p:val>
                                        </p:tav>
                                      </p:tavLst>
                                    </p:anim>
                                  </p:childTnLst>
                                </p:cTn>
                              </p:par>
                              <p:par>
                                <p:cTn id="44" presetID="2" presetClass="entr" presetSubtype="2" repeatCount="indefinite" accel="100000" fill="hold" grpId="0" nodeType="withEffect">
                                  <p:stCondLst>
                                    <p:cond delay="100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1000" fill="hold"/>
                                        <p:tgtEl>
                                          <p:spTgt spid="20"/>
                                        </p:tgtEl>
                                        <p:attrNameLst>
                                          <p:attrName>ppt_x</p:attrName>
                                        </p:attrNameLst>
                                      </p:cBhvr>
                                      <p:tavLst>
                                        <p:tav tm="0">
                                          <p:val>
                                            <p:strVal val="1+#ppt_w/2"/>
                                          </p:val>
                                        </p:tav>
                                        <p:tav tm="100000">
                                          <p:val>
                                            <p:strVal val="#ppt_x"/>
                                          </p:val>
                                        </p:tav>
                                      </p:tavLst>
                                    </p:anim>
                                    <p:anim calcmode="lin" valueType="num">
                                      <p:cBhvr additive="base">
                                        <p:cTn id="47" dur="1000" fill="hold"/>
                                        <p:tgtEl>
                                          <p:spTgt spid="20"/>
                                        </p:tgtEl>
                                        <p:attrNameLst>
                                          <p:attrName>ppt_y</p:attrName>
                                        </p:attrNameLst>
                                      </p:cBhvr>
                                      <p:tavLst>
                                        <p:tav tm="0">
                                          <p:val>
                                            <p:strVal val="#ppt_y"/>
                                          </p:val>
                                        </p:tav>
                                        <p:tav tm="100000">
                                          <p:val>
                                            <p:strVal val="#ppt_y"/>
                                          </p:val>
                                        </p:tav>
                                      </p:tavLst>
                                    </p:anim>
                                  </p:childTnLst>
                                </p:cTn>
                              </p:par>
                              <p:par>
                                <p:cTn id="48" presetID="2" presetClass="entr" presetSubtype="2" repeatCount="indefinite" accel="100000" fill="hold" grpId="0" nodeType="withEffect">
                                  <p:stCondLst>
                                    <p:cond delay="150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000" fill="hold"/>
                                        <p:tgtEl>
                                          <p:spTgt spid="21"/>
                                        </p:tgtEl>
                                        <p:attrNameLst>
                                          <p:attrName>ppt_x</p:attrName>
                                        </p:attrNameLst>
                                      </p:cBhvr>
                                      <p:tavLst>
                                        <p:tav tm="0">
                                          <p:val>
                                            <p:strVal val="1+#ppt_w/2"/>
                                          </p:val>
                                        </p:tav>
                                        <p:tav tm="100000">
                                          <p:val>
                                            <p:strVal val="#ppt_x"/>
                                          </p:val>
                                        </p:tav>
                                      </p:tavLst>
                                    </p:anim>
                                    <p:anim calcmode="lin" valueType="num">
                                      <p:cBhvr additive="base">
                                        <p:cTn id="51" dur="1000" fill="hold"/>
                                        <p:tgtEl>
                                          <p:spTgt spid="21"/>
                                        </p:tgtEl>
                                        <p:attrNameLst>
                                          <p:attrName>ppt_y</p:attrName>
                                        </p:attrNameLst>
                                      </p:cBhvr>
                                      <p:tavLst>
                                        <p:tav tm="0">
                                          <p:val>
                                            <p:strVal val="#ppt_y"/>
                                          </p:val>
                                        </p:tav>
                                        <p:tav tm="100000">
                                          <p:val>
                                            <p:strVal val="#ppt_y"/>
                                          </p:val>
                                        </p:tav>
                                      </p:tavLst>
                                    </p:anim>
                                  </p:childTnLst>
                                </p:cTn>
                              </p:par>
                              <p:par>
                                <p:cTn id="52" presetID="2" presetClass="entr" presetSubtype="2" repeatCount="indefinite" accel="100000" fill="hold" grpId="0" nodeType="withEffect">
                                  <p:stCondLst>
                                    <p:cond delay="2000"/>
                                  </p:stCondLst>
                                  <p:childTnLst>
                                    <p:set>
                                      <p:cBhvr>
                                        <p:cTn id="53" dur="1" fill="hold">
                                          <p:stCondLst>
                                            <p:cond delay="0"/>
                                          </p:stCondLst>
                                        </p:cTn>
                                        <p:tgtEl>
                                          <p:spTgt spid="22"/>
                                        </p:tgtEl>
                                        <p:attrNameLst>
                                          <p:attrName>style.visibility</p:attrName>
                                        </p:attrNameLst>
                                      </p:cBhvr>
                                      <p:to>
                                        <p:strVal val="visible"/>
                                      </p:to>
                                    </p:set>
                                    <p:anim calcmode="lin" valueType="num">
                                      <p:cBhvr additive="base">
                                        <p:cTn id="54" dur="1000" fill="hold"/>
                                        <p:tgtEl>
                                          <p:spTgt spid="22"/>
                                        </p:tgtEl>
                                        <p:attrNameLst>
                                          <p:attrName>ppt_x</p:attrName>
                                        </p:attrNameLst>
                                      </p:cBhvr>
                                      <p:tavLst>
                                        <p:tav tm="0">
                                          <p:val>
                                            <p:strVal val="1+#ppt_w/2"/>
                                          </p:val>
                                        </p:tav>
                                        <p:tav tm="100000">
                                          <p:val>
                                            <p:strVal val="#ppt_x"/>
                                          </p:val>
                                        </p:tav>
                                      </p:tavLst>
                                    </p:anim>
                                    <p:anim calcmode="lin" valueType="num">
                                      <p:cBhvr additive="base">
                                        <p:cTn id="55"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P spid="11" grpId="0" bldLvl="0" animBg="1"/>
      <p:bldP spid="12" grpId="0" bldLvl="0" animBg="1"/>
      <p:bldP spid="13" grpId="0" bldLvl="0" animBg="1"/>
      <p:bldP spid="14" grpId="0" bldLvl="0" animBg="1"/>
      <p:bldP spid="19" grpId="0" bldLvl="0" animBg="1"/>
      <p:bldP spid="20" grpId="0" bldLvl="0" animBg="1"/>
      <p:bldP spid="21" grpId="0" bldLvl="0" animBg="1"/>
      <p:bldP spid="22" grpId="0" bldLvl="0" animBg="1"/>
      <p:bldP spid="27" grpId="0" bldLvl="0" animBg="1"/>
      <p:bldP spid="28" grpId="0" bldLvl="0" animBg="1"/>
      <p:bldP spid="2048" grpId="0" bldLvl="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bg bwMode="auto">
      <p:bgPr>
        <a:solidFill>
          <a:srgbClr val="FCFBF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81AAA0A-B7CA-4DAA-A44A-647C103E4C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62CFB9-7856-4C80-93E7-A93F6E1C3285}"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81AAA0A-B7CA-4DAA-A44A-647C103E4C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62CFB9-7856-4C80-93E7-A93F6E1C3285}"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C81AAA0A-B7CA-4DAA-A44A-647C103E4C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62CFB9-7856-4C80-93E7-A93F6E1C3285}"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C81AAA0A-B7CA-4DAA-A44A-647C103E4C4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62CFB9-7856-4C80-93E7-A93F6E1C3285}"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C81AAA0A-B7CA-4DAA-A44A-647C103E4C4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C62CFB9-7856-4C80-93E7-A93F6E1C3285}"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C81AAA0A-B7CA-4DAA-A44A-647C103E4C4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C62CFB9-7856-4C80-93E7-A93F6E1C3285}"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63344"/>
            <a:ext cx="2844800" cy="365125"/>
          </a:xfr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15587" y="6363344"/>
            <a:ext cx="3860800" cy="365125"/>
          </a:xfrm>
        </p:spPr>
        <p:txBody>
          <a:bodyPr vert="horz" lIns="76618" tIns="38309" rIns="76618" bIns="38309" rtlCol="0" anchor="ctr"/>
          <a:lstStyle>
            <a:lvl1pPr>
              <a:defRPr lang="en-US" altLang="zh-CN" smtClean="0">
                <a:solidFill>
                  <a:prstClr val="white">
                    <a:lumMod val="65000"/>
                  </a:prstClr>
                </a:solidFill>
                <a:latin typeface="Calibri" panose="020F0502020204030204"/>
              </a:defRPr>
            </a:lvl1pPr>
          </a:lstStyle>
          <a:p>
            <a:endParaRPr lang="zh-CN" altLang="en-US"/>
          </a:p>
        </p:txBody>
      </p:sp>
      <p:sp>
        <p:nvSpPr>
          <p:cNvPr id="22" name="灯片编号占位符 4"/>
          <p:cNvSpPr>
            <a:spLocks noGrp="1"/>
          </p:cNvSpPr>
          <p:nvPr>
            <p:ph type="sldNum" sz="quarter" idx="12"/>
          </p:nvPr>
        </p:nvSpPr>
        <p:spPr>
          <a:xfrm>
            <a:off x="9264764" y="6351789"/>
            <a:ext cx="1850728" cy="376667"/>
          </a:xfrm>
        </p:spPr>
        <p:txBody>
          <a:bodyPr vert="horz" lIns="102156" tIns="51076" rIns="102156" bIns="51076" rtlCol="0" anchor="ctr"/>
          <a:lstStyle>
            <a:lvl1pPr algn="r">
              <a:defRPr lang="zh-CN" altLang="en-US" smtClean="0"/>
            </a:lvl1p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81AAA0A-B7CA-4DAA-A44A-647C103E4C4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C62CFB9-7856-4C80-93E7-A93F6E1C3285}"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81AAA0A-B7CA-4DAA-A44A-647C103E4C4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62CFB9-7856-4C80-93E7-A93F6E1C3285}"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C81AAA0A-B7CA-4DAA-A44A-647C103E4C4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C62CFB9-7856-4C80-93E7-A93F6E1C3285}"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81AAA0A-B7CA-4DAA-A44A-647C103E4C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62CFB9-7856-4C80-93E7-A93F6E1C3285}"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C81AAA0A-B7CA-4DAA-A44A-647C103E4C4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C62CFB9-7856-4C80-93E7-A93F6E1C3285}"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自定义版式">
    <p:bg bwMode="auto">
      <p:bgPr>
        <a:solidFill>
          <a:srgbClr val="FCFBF9"/>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split orient="vert"/>
      </p:transition>
    </mc:Choice>
    <mc:Fallback>
      <p:transition spd="slow" advClick="0" advTm="0">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论文结构">
    <p:spTree>
      <p:nvGrpSpPr>
        <p:cNvPr id="1" name=""/>
        <p:cNvGrpSpPr/>
        <p:nvPr/>
      </p:nvGrpSpPr>
      <p:grpSpPr>
        <a:xfrm>
          <a:off x="0" y="0"/>
          <a:ext cx="0" cy="0"/>
          <a:chOff x="0" y="0"/>
          <a:chExt cx="0" cy="0"/>
        </a:xfrm>
      </p:grpSpPr>
      <p:sp>
        <p:nvSpPr>
          <p:cNvPr id="2" name="矩形 4"/>
          <p:cNvSpPr/>
          <p:nvPr userDrawn="1"/>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3" name="直接连接符 2"/>
          <p:cNvCxnSpPr/>
          <p:nvPr userDrawn="1"/>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userDrawn="1"/>
        </p:nvSpPr>
        <p:spPr>
          <a:xfrm>
            <a:off x="3231850"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5" name="直接连接符 4"/>
          <p:cNvCxnSpPr/>
          <p:nvPr userDrawn="1"/>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6"/>
          <p:cNvSpPr txBox="1"/>
          <p:nvPr userDrawn="1"/>
        </p:nvSpPr>
        <p:spPr>
          <a:xfrm>
            <a:off x="3374949" y="215903"/>
            <a:ext cx="1344000" cy="343159"/>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论文结构</a:t>
            </a:r>
            <a:endParaRPr lang="zh-CN" altLang="en-US" sz="1600" b="1" dirty="0">
              <a:solidFill>
                <a:schemeClr val="bg1"/>
              </a:solidFill>
              <a:latin typeface="微软雅黑" panose="020B0503020204020204" charset="-122"/>
              <a:ea typeface="微软雅黑" panose="020B0503020204020204" charset="-122"/>
            </a:endParaRPr>
          </a:p>
        </p:txBody>
      </p:sp>
      <p:sp>
        <p:nvSpPr>
          <p:cNvPr id="7" name="TextBox 7"/>
          <p:cNvSpPr txBox="1"/>
          <p:nvPr userDrawn="1"/>
        </p:nvSpPr>
        <p:spPr>
          <a:xfrm>
            <a:off x="5076749" y="215904"/>
            <a:ext cx="1344000" cy="343159"/>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资源检索</a:t>
            </a:r>
            <a:endParaRPr lang="zh-CN" altLang="en-US" sz="1600" b="1" dirty="0">
              <a:solidFill>
                <a:schemeClr val="bg1">
                  <a:lumMod val="50000"/>
                </a:schemeClr>
              </a:solidFill>
              <a:latin typeface="微软雅黑" panose="020B0503020204020204" charset="-122"/>
              <a:ea typeface="微软雅黑" panose="020B0503020204020204" charset="-122"/>
            </a:endParaRPr>
          </a:p>
        </p:txBody>
      </p:sp>
      <p:sp>
        <p:nvSpPr>
          <p:cNvPr id="8" name="TextBox 9"/>
          <p:cNvSpPr txBox="1"/>
          <p:nvPr userDrawn="1"/>
        </p:nvSpPr>
        <p:spPr>
          <a:xfrm>
            <a:off x="6778549" y="215903"/>
            <a:ext cx="1344000" cy="343159"/>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文献阅读</a:t>
            </a:r>
            <a:endParaRPr lang="zh-CN" altLang="en-US" sz="1600" b="1" dirty="0">
              <a:solidFill>
                <a:schemeClr val="bg1">
                  <a:lumMod val="50000"/>
                </a:schemeClr>
              </a:solidFill>
              <a:latin typeface="微软雅黑" panose="020B0503020204020204" charset="-122"/>
              <a:ea typeface="微软雅黑" panose="020B0503020204020204" charset="-122"/>
            </a:endParaRPr>
          </a:p>
        </p:txBody>
      </p:sp>
      <p:sp>
        <p:nvSpPr>
          <p:cNvPr id="9" name="TextBox 10"/>
          <p:cNvSpPr txBox="1"/>
          <p:nvPr userDrawn="1"/>
        </p:nvSpPr>
        <p:spPr>
          <a:xfrm>
            <a:off x="8480349" y="215904"/>
            <a:ext cx="1344000" cy="343159"/>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论文写作</a:t>
            </a:r>
            <a:endParaRPr lang="zh-CN" altLang="en-US" sz="1600" b="1" dirty="0">
              <a:solidFill>
                <a:schemeClr val="bg1">
                  <a:lumMod val="50000"/>
                </a:schemeClr>
              </a:solidFill>
              <a:latin typeface="微软雅黑" panose="020B0503020204020204" charset="-122"/>
              <a:ea typeface="微软雅黑" panose="020B0503020204020204" charset="-122"/>
            </a:endParaRPr>
          </a:p>
        </p:txBody>
      </p:sp>
      <p:sp>
        <p:nvSpPr>
          <p:cNvPr id="10" name="TextBox 11"/>
          <p:cNvSpPr txBox="1"/>
          <p:nvPr userDrawn="1"/>
        </p:nvSpPr>
        <p:spPr>
          <a:xfrm>
            <a:off x="10182151" y="215903"/>
            <a:ext cx="1344000" cy="343159"/>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学术不端</a:t>
            </a:r>
            <a:endParaRPr lang="zh-CN" altLang="en-US" sz="1600" b="1" dirty="0">
              <a:solidFill>
                <a:schemeClr val="bg1">
                  <a:lumMod val="50000"/>
                </a:schemeClr>
              </a:solidFill>
              <a:latin typeface="微软雅黑" panose="020B0503020204020204" charset="-122"/>
              <a:ea typeface="微软雅黑" panose="020B0503020204020204" charset="-122"/>
            </a:endParaRPr>
          </a:p>
        </p:txBody>
      </p:sp>
      <p:cxnSp>
        <p:nvCxnSpPr>
          <p:cNvPr id="11" name="直接连接符 10"/>
          <p:cNvCxnSpPr/>
          <p:nvPr userDrawn="1"/>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6" descr="C:\Users\asus\Desktop\logo.gi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0391" y="166189"/>
            <a:ext cx="1774209" cy="397211"/>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250" advClick="0" advTm="0">
        <p:split orient="vert"/>
      </p:transition>
    </mc:Choice>
    <mc:Fallback>
      <p:transition spd="slow" advClick="0" advTm="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资源检索">
    <p:spTree>
      <p:nvGrpSpPr>
        <p:cNvPr id="1" name=""/>
        <p:cNvGrpSpPr/>
        <p:nvPr/>
      </p:nvGrpSpPr>
      <p:grpSpPr>
        <a:xfrm>
          <a:off x="0" y="0"/>
          <a:ext cx="0" cy="0"/>
          <a:chOff x="0" y="0"/>
          <a:chExt cx="0" cy="0"/>
        </a:xfrm>
      </p:grpSpPr>
      <p:sp>
        <p:nvSpPr>
          <p:cNvPr id="6" name="矩形 4"/>
          <p:cNvSpPr/>
          <p:nvPr userDrawn="1"/>
        </p:nvSpPr>
        <p:spPr>
          <a:xfrm>
            <a:off x="0" y="0"/>
            <a:ext cx="12192000" cy="792000"/>
          </a:xfrm>
          <a:prstGeom prst="rect">
            <a:avLst/>
          </a:prstGeom>
          <a:solidFill>
            <a:schemeClr val="bg1">
              <a:lumMod val="95000"/>
            </a:schemeClr>
          </a:solidFill>
          <a:ln>
            <a:noFill/>
          </a:ln>
          <a:effectLst>
            <a:outerShdw blurRad="228600" dist="50800" dir="5400000" algn="t"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80"/>
          </a:p>
        </p:txBody>
      </p:sp>
      <p:cxnSp>
        <p:nvCxnSpPr>
          <p:cNvPr id="7" name="直接连接符 6"/>
          <p:cNvCxnSpPr/>
          <p:nvPr userDrawn="1"/>
        </p:nvCxnSpPr>
        <p:spPr>
          <a:xfrm>
            <a:off x="83014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userDrawn="1"/>
        </p:nvSpPr>
        <p:spPr>
          <a:xfrm>
            <a:off x="4933648" y="0"/>
            <a:ext cx="1666001" cy="792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chemeClr val="bg1"/>
              </a:solidFill>
            </a:endParaRPr>
          </a:p>
        </p:txBody>
      </p:sp>
      <p:cxnSp>
        <p:nvCxnSpPr>
          <p:cNvPr id="9" name="直接连接符 8"/>
          <p:cNvCxnSpPr/>
          <p:nvPr userDrawn="1"/>
        </p:nvCxnSpPr>
        <p:spPr>
          <a:xfrm>
            <a:off x="100032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6"/>
          <p:cNvSpPr txBox="1"/>
          <p:nvPr userDrawn="1"/>
        </p:nvSpPr>
        <p:spPr>
          <a:xfrm>
            <a:off x="3374949" y="215903"/>
            <a:ext cx="1344000" cy="343159"/>
          </a:xfrm>
          <a:prstGeom prst="rect">
            <a:avLst/>
          </a:prstGeom>
          <a:noFill/>
        </p:spPr>
        <p:txBody>
          <a:bodyPr wrap="square" lIns="0" tIns="48000" rIns="0" bIns="48000" rtlCol="0">
            <a:spAutoFit/>
          </a:bodyPr>
          <a:lstStyle/>
          <a:p>
            <a:pPr algn="ctr"/>
            <a:r>
              <a:rPr lang="zh-CN" altLang="en-US" sz="1600" b="1" dirty="0">
                <a:solidFill>
                  <a:srgbClr val="7F7F7F"/>
                </a:solidFill>
                <a:latin typeface="微软雅黑" panose="020B0503020204020204" charset="-122"/>
                <a:ea typeface="微软雅黑" panose="020B0503020204020204" charset="-122"/>
              </a:rPr>
              <a:t>论文结构</a:t>
            </a:r>
            <a:endParaRPr lang="zh-CN" altLang="en-US" sz="1600" b="1" dirty="0">
              <a:solidFill>
                <a:srgbClr val="7F7F7F"/>
              </a:solidFill>
              <a:latin typeface="微软雅黑" panose="020B0503020204020204" charset="-122"/>
              <a:ea typeface="微软雅黑" panose="020B0503020204020204" charset="-122"/>
            </a:endParaRPr>
          </a:p>
        </p:txBody>
      </p:sp>
      <p:sp>
        <p:nvSpPr>
          <p:cNvPr id="11" name="TextBox 7"/>
          <p:cNvSpPr txBox="1"/>
          <p:nvPr userDrawn="1"/>
        </p:nvSpPr>
        <p:spPr>
          <a:xfrm>
            <a:off x="5076749" y="215904"/>
            <a:ext cx="1344000" cy="343159"/>
          </a:xfrm>
          <a:prstGeom prst="rect">
            <a:avLst/>
          </a:prstGeom>
          <a:noFill/>
        </p:spPr>
        <p:txBody>
          <a:bodyPr wrap="square" lIns="0" tIns="48000" rIns="0" bIns="48000" rtlCol="0">
            <a:spAutoFit/>
          </a:bodyPr>
          <a:lstStyle/>
          <a:p>
            <a:pPr algn="ctr"/>
            <a:r>
              <a:rPr lang="zh-CN" altLang="en-US" sz="1600" b="1" dirty="0">
                <a:solidFill>
                  <a:schemeClr val="bg1"/>
                </a:solidFill>
                <a:latin typeface="微软雅黑" panose="020B0503020204020204" charset="-122"/>
                <a:ea typeface="微软雅黑" panose="020B0503020204020204" charset="-122"/>
              </a:rPr>
              <a:t>资源检索</a:t>
            </a:r>
            <a:endParaRPr lang="zh-CN" altLang="en-US" sz="1600" b="1" dirty="0">
              <a:solidFill>
                <a:schemeClr val="bg1"/>
              </a:solidFill>
              <a:latin typeface="微软雅黑" panose="020B0503020204020204" charset="-122"/>
              <a:ea typeface="微软雅黑" panose="020B0503020204020204" charset="-122"/>
            </a:endParaRPr>
          </a:p>
        </p:txBody>
      </p:sp>
      <p:sp>
        <p:nvSpPr>
          <p:cNvPr id="12" name="TextBox 9"/>
          <p:cNvSpPr txBox="1"/>
          <p:nvPr userDrawn="1"/>
        </p:nvSpPr>
        <p:spPr>
          <a:xfrm>
            <a:off x="6778549" y="215903"/>
            <a:ext cx="1344000" cy="343159"/>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文献阅读</a:t>
            </a:r>
            <a:endParaRPr lang="zh-CN" altLang="en-US" sz="1600" b="1" dirty="0">
              <a:solidFill>
                <a:schemeClr val="bg1">
                  <a:lumMod val="50000"/>
                </a:schemeClr>
              </a:solidFill>
              <a:latin typeface="微软雅黑" panose="020B0503020204020204" charset="-122"/>
              <a:ea typeface="微软雅黑" panose="020B0503020204020204" charset="-122"/>
            </a:endParaRPr>
          </a:p>
        </p:txBody>
      </p:sp>
      <p:sp>
        <p:nvSpPr>
          <p:cNvPr id="14" name="TextBox 11"/>
          <p:cNvSpPr txBox="1"/>
          <p:nvPr userDrawn="1"/>
        </p:nvSpPr>
        <p:spPr>
          <a:xfrm>
            <a:off x="10182151" y="215903"/>
            <a:ext cx="1344000" cy="343159"/>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学术不端</a:t>
            </a:r>
            <a:endParaRPr lang="zh-CN" altLang="en-US" sz="1600" b="1" dirty="0">
              <a:solidFill>
                <a:schemeClr val="bg1">
                  <a:lumMod val="50000"/>
                </a:schemeClr>
              </a:solidFill>
              <a:latin typeface="微软雅黑" panose="020B0503020204020204" charset="-122"/>
              <a:ea typeface="微软雅黑" panose="020B0503020204020204" charset="-122"/>
            </a:endParaRPr>
          </a:p>
        </p:txBody>
      </p:sp>
      <p:cxnSp>
        <p:nvCxnSpPr>
          <p:cNvPr id="15" name="直接连接符 14"/>
          <p:cNvCxnSpPr/>
          <p:nvPr userDrawn="1"/>
        </p:nvCxnSpPr>
        <p:spPr>
          <a:xfrm>
            <a:off x="6599649"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3231850" y="285092"/>
            <a:ext cx="0" cy="24581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7" name="Picture 6" descr="C:\Users\asus\Desktop\logo.gif"/>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60391" y="166189"/>
            <a:ext cx="1774209" cy="397211"/>
          </a:xfrm>
          <a:prstGeom prst="rect">
            <a:avLst/>
          </a:prstGeom>
          <a:noFill/>
          <a:ln w="9525">
            <a:noFill/>
          </a:ln>
        </p:spPr>
      </p:pic>
      <p:sp>
        <p:nvSpPr>
          <p:cNvPr id="18" name="TextBox 10"/>
          <p:cNvSpPr txBox="1"/>
          <p:nvPr userDrawn="1"/>
        </p:nvSpPr>
        <p:spPr>
          <a:xfrm>
            <a:off x="8480349" y="215904"/>
            <a:ext cx="1344000" cy="343159"/>
          </a:xfrm>
          <a:prstGeom prst="rect">
            <a:avLst/>
          </a:prstGeom>
          <a:noFill/>
        </p:spPr>
        <p:txBody>
          <a:bodyPr wrap="square" lIns="0" tIns="48000" rIns="0" bIns="48000" rtlCol="0">
            <a:spAutoFit/>
          </a:bodyPr>
          <a:lstStyle/>
          <a:p>
            <a:pPr algn="ctr"/>
            <a:r>
              <a:rPr lang="zh-CN" altLang="en-US" sz="1600" b="1" dirty="0">
                <a:solidFill>
                  <a:schemeClr val="bg1">
                    <a:lumMod val="50000"/>
                  </a:schemeClr>
                </a:solidFill>
                <a:latin typeface="微软雅黑" panose="020B0503020204020204" charset="-122"/>
                <a:ea typeface="微软雅黑" panose="020B0503020204020204" charset="-122"/>
              </a:rPr>
              <a:t>论文写作</a:t>
            </a:r>
            <a:endParaRPr lang="zh-CN" altLang="en-US" sz="1600" b="1" dirty="0">
              <a:solidFill>
                <a:schemeClr val="bg1">
                  <a:lumMod val="50000"/>
                </a:schemeClr>
              </a:solidFill>
              <a:latin typeface="微软雅黑" panose="020B0503020204020204" charset="-122"/>
              <a:ea typeface="微软雅黑" panose="020B0503020204020204" charset="-122"/>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2" name="Slide Number Placeholder 5"/>
          <p:cNvSpPr txBox="1"/>
          <p:nvPr userDrawn="1"/>
        </p:nvSpPr>
        <p:spPr>
          <a:xfrm>
            <a:off x="1025525" y="6157913"/>
            <a:ext cx="647700" cy="328612"/>
          </a:xfrm>
          <a:prstGeom prst="rect">
            <a:avLst/>
          </a:prstGeom>
        </p:spPr>
        <p:txBody>
          <a:bodyPr wrap="none" lIns="121920" tIns="60960" rIns="121920" bIns="6096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fld id="{B6E94C81-22DE-4185-8F56-B4866EAE08E7}" type="slidenum">
              <a:rPr lang="en-US" sz="1400" smtClean="0">
                <a:solidFill>
                  <a:srgbClr val="FFFFFF"/>
                </a:solidFill>
                <a:latin typeface="Bebas Neue" charset="0"/>
                <a:ea typeface="Bebas Neue" charset="0"/>
                <a:cs typeface="Bebas Neue" charset="0"/>
              </a:rPr>
            </a:fld>
            <a:endParaRPr lang="en-US" sz="1400" dirty="0">
              <a:solidFill>
                <a:srgbClr val="FFFFFF"/>
              </a:solidFill>
              <a:latin typeface="Bebas Neue" charset="0"/>
              <a:ea typeface="Bebas Neue" charset="0"/>
              <a:cs typeface="Bebas Neue" charset="0"/>
            </a:endParaRPr>
          </a:p>
        </p:txBody>
      </p:sp>
      <p:sp>
        <p:nvSpPr>
          <p:cNvPr id="3" name="TextBox 16"/>
          <p:cNvSpPr txBox="1">
            <a:spLocks noChangeArrowheads="1"/>
          </p:cNvSpPr>
          <p:nvPr userDrawn="1"/>
        </p:nvSpPr>
        <p:spPr bwMode="auto">
          <a:xfrm>
            <a:off x="603250" y="6169025"/>
            <a:ext cx="596900" cy="307975"/>
          </a:xfrm>
          <a:prstGeom prst="rect">
            <a:avLst/>
          </a:prstGeom>
          <a:noFill/>
          <a:ln>
            <a:noFill/>
          </a:ln>
        </p:spPr>
        <p:txBody>
          <a:bodyPr wrap="none">
            <a:spAutoFit/>
          </a:bodyPr>
          <a:lstStyle>
            <a:lvl1pPr>
              <a:defRPr>
                <a:solidFill>
                  <a:schemeClr val="tx1"/>
                </a:solidFill>
                <a:latin typeface="Calibri" panose="020F0502020204030204" pitchFamily="34" charset="0"/>
                <a:ea typeface="微软雅黑" panose="020B0503020204020204" charset="-122"/>
              </a:defRPr>
            </a:lvl1pPr>
            <a:lvl2pPr marL="742950" indent="-285750">
              <a:defRPr>
                <a:solidFill>
                  <a:schemeClr val="tx1"/>
                </a:solidFill>
                <a:latin typeface="Calibri" panose="020F0502020204030204" pitchFamily="34" charset="0"/>
                <a:ea typeface="微软雅黑" panose="020B0503020204020204" charset="-122"/>
              </a:defRPr>
            </a:lvl2pPr>
            <a:lvl3pPr marL="1143000" indent="-228600">
              <a:defRPr>
                <a:solidFill>
                  <a:schemeClr val="tx1"/>
                </a:solidFill>
                <a:latin typeface="Calibri" panose="020F0502020204030204" pitchFamily="34" charset="0"/>
                <a:ea typeface="微软雅黑" panose="020B0503020204020204" charset="-122"/>
              </a:defRPr>
            </a:lvl3pPr>
            <a:lvl4pPr marL="1600200" indent="-228600">
              <a:defRPr>
                <a:solidFill>
                  <a:schemeClr val="tx1"/>
                </a:solidFill>
                <a:latin typeface="Calibri" panose="020F0502020204030204" pitchFamily="34" charset="0"/>
                <a:ea typeface="微软雅黑" panose="020B0503020204020204" charset="-122"/>
              </a:defRPr>
            </a:lvl4pPr>
            <a:lvl5pPr marL="2057400" indent="-228600">
              <a:defRPr>
                <a:solidFill>
                  <a:schemeClr val="tx1"/>
                </a:solidFill>
                <a:latin typeface="Calibri" panose="020F0502020204030204" pitchFamily="34" charset="0"/>
                <a:ea typeface="微软雅黑" panose="020B050302020402020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charset="-122"/>
              </a:defRPr>
            </a:lvl9pPr>
          </a:lstStyle>
          <a:p>
            <a:pPr eaLnBrk="1" hangingPunct="1">
              <a:defRPr/>
            </a:pPr>
            <a:r>
              <a:rPr lang="en-US" altLang="zh-CN" sz="1400">
                <a:solidFill>
                  <a:srgbClr val="FFFFFF"/>
                </a:solidFill>
                <a:latin typeface="Bebas Neue"/>
                <a:ea typeface="Bebas Neue"/>
                <a:cs typeface="Bebas Neue"/>
              </a:rPr>
              <a:t>Slide  /</a:t>
            </a:r>
            <a:endParaRPr lang="en-US" altLang="zh-CN" sz="1400">
              <a:solidFill>
                <a:srgbClr val="FFFFFF"/>
              </a:solidFill>
              <a:latin typeface="Bebas Neue"/>
              <a:ea typeface="Bebas Neue"/>
              <a:cs typeface="Bebas Neue"/>
            </a:endParaRPr>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自定义版式">
    <p:bg bwMode="auto">
      <p:bgPr>
        <a:solidFill>
          <a:srgbClr val="FCFBF9"/>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矩形 3"/>
          <p:cNvSpPr/>
          <p:nvPr userDrawn="1"/>
        </p:nvSpPr>
        <p:spPr>
          <a:xfrm>
            <a:off x="10437072" y="293375"/>
            <a:ext cx="436423" cy="4364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10925820" y="293375"/>
            <a:ext cx="436423" cy="43642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1414568" y="293375"/>
            <a:ext cx="436423" cy="4364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15"/>
          <p:cNvSpPr txBox="1"/>
          <p:nvPr userDrawn="1"/>
        </p:nvSpPr>
        <p:spPr>
          <a:xfrm>
            <a:off x="11405563" y="369249"/>
            <a:ext cx="454433" cy="282575"/>
          </a:xfrm>
          <a:prstGeom prst="rect">
            <a:avLst/>
          </a:prstGeom>
          <a:noFill/>
        </p:spPr>
        <p:txBody>
          <a:bodyPr wrap="square" lIns="68561" tIns="34280" rIns="68561" bIns="34280" rtlCol="0">
            <a:spAutoFit/>
          </a:bodyPr>
          <a:lstStyle/>
          <a:p>
            <a:pPr algn="ctr"/>
            <a:fld id="{2EEF1883-7A0E-4F66-9932-E581691AD397}" type="slidenum">
              <a:rPr lang="zh-CN" altLang="en-US" sz="1400" smtClean="0">
                <a:solidFill>
                  <a:schemeClr val="bg1"/>
                </a:solidFill>
                <a:latin typeface="+mn-lt"/>
                <a:ea typeface="Arial Unicode MS" panose="020B0604020202020204" pitchFamily="34" charset="-122"/>
                <a:cs typeface="Arial Unicode MS" panose="020B0604020202020204" pitchFamily="34" charset="-122"/>
              </a:rPr>
            </a:fld>
            <a:r>
              <a:rPr lang="zh-CN" altLang="en-US" sz="1400" dirty="0">
                <a:solidFill>
                  <a:schemeClr val="bg1"/>
                </a:solidFill>
                <a:latin typeface="+mn-lt"/>
                <a:ea typeface="Arial Unicode MS" panose="020B0604020202020204" pitchFamily="34" charset="-122"/>
                <a:cs typeface="Arial Unicode MS" panose="020B0604020202020204" pitchFamily="34" charset="-122"/>
              </a:rPr>
              <a:t> </a:t>
            </a:r>
            <a:endParaRPr lang="zh-CN" altLang="en-US" sz="1400" b="0" dirty="0">
              <a:solidFill>
                <a:schemeClr val="bg1"/>
              </a:solidFill>
              <a:latin typeface="+mn-lt"/>
              <a:ea typeface="Arial Unicode MS" panose="020B0604020202020204" pitchFamily="34" charset="-122"/>
              <a:cs typeface="Arial Unicode MS" panose="020B0604020202020204" pitchFamily="34" charset="-122"/>
            </a:endParaRPr>
          </a:p>
        </p:txBody>
      </p:sp>
      <p:grpSp>
        <p:nvGrpSpPr>
          <p:cNvPr id="18" name="组合 17"/>
          <p:cNvGrpSpPr/>
          <p:nvPr userDrawn="1"/>
        </p:nvGrpSpPr>
        <p:grpSpPr>
          <a:xfrm>
            <a:off x="0" y="289067"/>
            <a:ext cx="890309" cy="720000"/>
            <a:chOff x="0" y="239302"/>
            <a:chExt cx="890309" cy="750461"/>
          </a:xfrm>
        </p:grpSpPr>
        <p:sp>
          <p:nvSpPr>
            <p:cNvPr id="19" name="矩形 18"/>
            <p:cNvSpPr/>
            <p:nvPr userDrawn="1"/>
          </p:nvSpPr>
          <p:spPr>
            <a:xfrm>
              <a:off x="0" y="239302"/>
              <a:ext cx="288000" cy="7504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userDrawn="1"/>
          </p:nvGrpSpPr>
          <p:grpSpPr>
            <a:xfrm>
              <a:off x="337650" y="239302"/>
              <a:ext cx="552659" cy="750461"/>
              <a:chOff x="337650" y="239302"/>
              <a:chExt cx="552659" cy="750461"/>
            </a:xfrm>
          </p:grpSpPr>
          <p:sp>
            <p:nvSpPr>
              <p:cNvPr id="21" name="直角三角形 20"/>
              <p:cNvSpPr/>
              <p:nvPr userDrawn="1"/>
            </p:nvSpPr>
            <p:spPr>
              <a:xfrm>
                <a:off x="337650" y="239302"/>
                <a:ext cx="552659" cy="75046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直角三角形 21"/>
              <p:cNvSpPr/>
              <p:nvPr userDrawn="1"/>
            </p:nvSpPr>
            <p:spPr>
              <a:xfrm flipV="1">
                <a:off x="337650" y="239302"/>
                <a:ext cx="552659" cy="750461"/>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1800"/>
            </a:lvl1pPr>
          </a:lstStyle>
          <a:p>
            <a:pPr fontAlgn="base"/>
            <a:r>
              <a:rPr lang="zh-CN" altLang="en-US" strike="noStrike" noProof="1"/>
              <a:t>单击此处编辑母版标题样式</a:t>
            </a:r>
            <a:endParaRPr lang="en-US" strike="noStrike" noProof="1"/>
          </a:p>
        </p:txBody>
      </p:sp>
      <p:sp>
        <p:nvSpPr>
          <p:cNvPr id="3" name="Content Placeholder 2"/>
          <p:cNvSpPr>
            <a:spLocks noGrp="1"/>
          </p:cNvSpPr>
          <p:nvPr>
            <p:ph idx="1"/>
          </p:nvPr>
        </p:nvSpPr>
        <p:spPr>
          <a:xfrm>
            <a:off x="754745" y="1134199"/>
            <a:ext cx="10680337" cy="5148900"/>
          </a:xfrm>
        </p:spPr>
        <p:txBody>
          <a:bodyPr anchor="t" anchorCtr="0"/>
          <a:lstStyle>
            <a:lvl1pPr>
              <a:lnSpc>
                <a:spcPct val="130000"/>
              </a:lnSpc>
              <a:spcBef>
                <a:spcPct val="75000"/>
              </a:spcBef>
              <a:defRPr sz="1800">
                <a:solidFill>
                  <a:schemeClr val="accent1"/>
                </a:solidFill>
              </a:defRPr>
            </a:lvl1pPr>
            <a:lvl2pPr marL="431800" indent="-172720">
              <a:lnSpc>
                <a:spcPct val="130000"/>
              </a:lnSpc>
              <a:spcBef>
                <a:spcPct val="75000"/>
              </a:spcBef>
              <a:spcAft>
                <a:spcPts val="0"/>
              </a:spcAft>
              <a:buFont typeface="Arial" panose="020B0604020202020204" pitchFamily="34" charset="0"/>
              <a:buChar char="•"/>
              <a:defRPr sz="1500">
                <a:solidFill>
                  <a:schemeClr val="accent1"/>
                </a:solidFill>
              </a:defRPr>
            </a:lvl2pPr>
            <a:lvl3pPr marL="857885" indent="-170815">
              <a:lnSpc>
                <a:spcPct val="130000"/>
              </a:lnSpc>
              <a:spcBef>
                <a:spcPct val="75000"/>
              </a:spcBef>
              <a:buFont typeface="Arial" panose="020B0604020202020204" pitchFamily="34" charset="0"/>
              <a:buChar char="•"/>
              <a:defRPr sz="1355">
                <a:solidFill>
                  <a:schemeClr val="accent1"/>
                </a:solidFill>
              </a:defRPr>
            </a:lvl3pPr>
            <a:lvl4pPr marL="1200785" indent="-170815">
              <a:lnSpc>
                <a:spcPct val="130000"/>
              </a:lnSpc>
              <a:spcBef>
                <a:spcPct val="75000"/>
              </a:spcBef>
              <a:buFont typeface="Arial" panose="020B0604020202020204" pitchFamily="34" charset="0"/>
              <a:buChar char="•"/>
              <a:defRPr sz="1355">
                <a:solidFill>
                  <a:schemeClr val="accent1"/>
                </a:solidFill>
              </a:defRPr>
            </a:lvl4pPr>
            <a:lvl5pPr marL="1543685" indent="-170815">
              <a:lnSpc>
                <a:spcPct val="130000"/>
              </a:lnSpc>
              <a:spcBef>
                <a:spcPct val="75000"/>
              </a:spcBef>
              <a:buFont typeface="Arial" panose="020B0604020202020204" pitchFamily="34" charset="0"/>
              <a:buChar char="•"/>
              <a:defRPr sz="1355">
                <a:solidFill>
                  <a:schemeClr val="accent1"/>
                </a:solidFill>
              </a:defRPr>
            </a:lvl5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z="1350" strike="noStrike" noProof="1"/>
              <a:t>第三级</a:t>
            </a:r>
            <a:endParaRPr lang="zh-CN" altLang="en-US" strike="noStrike" noProof="1"/>
          </a:p>
          <a:p>
            <a:pPr lvl="3" fontAlgn="base"/>
            <a:r>
              <a:rPr lang="zh-CN" altLang="en-US" sz="1350" strike="noStrike" noProof="1"/>
              <a:t>第四级</a:t>
            </a:r>
            <a:endParaRPr lang="zh-CN" altLang="en-US" strike="noStrike" noProof="1"/>
          </a:p>
          <a:p>
            <a:pPr lvl="4" fontAlgn="base"/>
            <a:r>
              <a:rPr lang="zh-CN" altLang="en-US" sz="1350" strike="noStrike" noProof="1"/>
              <a:t>第五级</a:t>
            </a:r>
            <a:endParaRPr lang="zh-CN" altLang="en-US" strike="noStrike" noProof="1"/>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9879C042-240F-4D1D-B000-4C8DD868396D}" type="slidenum">
              <a:rPr kumimoji="0" lang="zh-CN" altLang="en-US" sz="900" b="0" i="0" u="none" strike="noStrike" kern="1200" cap="none" spc="0" normalizeH="0" baseline="0" noProof="1" smtClean="0">
                <a:ln>
                  <a:noFill/>
                </a:ln>
                <a:solidFill>
                  <a:schemeClr val="tx1">
                    <a:tint val="75000"/>
                  </a:schemeClr>
                </a:solidFill>
                <a:effectLst/>
                <a:uLnTx/>
                <a:uFillTx/>
                <a:latin typeface="Arial" panose="020B0604020202020204" pitchFamily="34" charset="0"/>
                <a:ea typeface="宋体" panose="02010600030101010101" pitchFamily="2" charset="-122"/>
                <a:cs typeface="+mn-cs"/>
              </a:rPr>
            </a:fld>
            <a:endParaRPr kumimoji="0" lang="zh-CN" altLang="en-US" sz="900" b="0" i="0" u="none" strike="noStrike" kern="1200" cap="none" spc="0" normalizeH="0" baseline="0" noProof="1">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标题 1"/>
          <p:cNvSpPr txBox="1"/>
          <p:nvPr userDrawn="1"/>
        </p:nvSpPr>
        <p:spPr>
          <a:xfrm>
            <a:off x="1004147" y="211667"/>
            <a:ext cx="5411893" cy="544407"/>
          </a:xfrm>
          <a:prstGeom prst="rect">
            <a:avLst/>
          </a:prstGeom>
        </p:spPr>
        <p:txBody>
          <a:bodyPr lIns="91436" tIns="45717" rIns="91436" bIns="45717">
            <a:noAutofit/>
          </a:bodyPr>
          <a:lstStyle>
            <a:lvl1pPr algn="ctr" defTabSz="913765" rtl="0" eaLnBrk="1" latinLnBrk="0" hangingPunct="1">
              <a:spcBef>
                <a:spcPct val="0"/>
              </a:spcBef>
              <a:buNone/>
              <a:defRPr sz="4400" kern="1200">
                <a:solidFill>
                  <a:schemeClr val="tx1"/>
                </a:solidFill>
                <a:latin typeface="+mj-lt"/>
                <a:ea typeface="+mj-ea"/>
                <a:cs typeface="+mj-cs"/>
              </a:defRPr>
            </a:lvl1pPr>
          </a:lstStyle>
          <a:p>
            <a:pPr algn="l"/>
            <a:endParaRPr lang="zh-CN" altLang="zh-CN" sz="3200" dirty="0">
              <a:solidFill>
                <a:schemeClr val="accent1"/>
              </a:solidFill>
              <a:latin typeface="微软雅黑" panose="020B0503020204020204" charset="-122"/>
              <a:ea typeface="微软雅黑" panose="020B0503020204020204" charset="-122"/>
              <a:sym typeface="+mn-ea"/>
            </a:endParaRPr>
          </a:p>
        </p:txBody>
      </p:sp>
      <p:pic>
        <p:nvPicPr>
          <p:cNvPr id="5" name="图片 4"/>
          <p:cNvPicPr>
            <a:picLocks noChangeAspect="1"/>
          </p:cNvPicPr>
          <p:nvPr userDrawn="1"/>
        </p:nvPicPr>
        <p:blipFill>
          <a:blip r:embed="rId2"/>
          <a:stretch>
            <a:fillRect/>
          </a:stretch>
        </p:blipFill>
        <p:spPr>
          <a:xfrm>
            <a:off x="428413" y="248920"/>
            <a:ext cx="575733" cy="584200"/>
          </a:xfrm>
          <a:prstGeom prst="rect">
            <a:avLst/>
          </a:prstGeom>
        </p:spPr>
      </p:pic>
      <p:cxnSp>
        <p:nvCxnSpPr>
          <p:cNvPr id="3" name="MH_Other_7"/>
          <p:cNvCxnSpPr>
            <a:cxnSpLocks noChangeShapeType="1"/>
          </p:cNvCxnSpPr>
          <p:nvPr userDrawn="1">
            <p:custDataLst>
              <p:tags r:id="rId3"/>
            </p:custDataLst>
          </p:nvPr>
        </p:nvCxnSpPr>
        <p:spPr bwMode="auto">
          <a:xfrm>
            <a:off x="1078653" y="829733"/>
            <a:ext cx="4799753" cy="3387"/>
          </a:xfrm>
          <a:prstGeom prst="line">
            <a:avLst/>
          </a:prstGeom>
          <a:noFill/>
          <a:ln w="6350" cap="rnd" algn="ctr">
            <a:solidFill>
              <a:schemeClr val="accent1"/>
            </a:solidFill>
            <a:prstDash val="sysDash"/>
            <a:miter lim="800000"/>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microsoft.com/office/2007/relationships/hdphoto" Target="../media/image4.wdp"/><Relationship Id="rId14" Type="http://schemas.openxmlformats.org/officeDocument/2006/relationships/image" Target="../media/image3.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9" Type="http://schemas.openxmlformats.org/officeDocument/2006/relationships/theme" Target="../theme/theme2.xml"/><Relationship Id="rId18" Type="http://schemas.openxmlformats.org/officeDocument/2006/relationships/slideLayout" Target="../slideLayouts/slideLayout31.xml"/><Relationship Id="rId17" Type="http://schemas.openxmlformats.org/officeDocument/2006/relationships/slideLayout" Target="../slideLayouts/slideLayout30.xml"/><Relationship Id="rId16" Type="http://schemas.openxmlformats.org/officeDocument/2006/relationships/slideLayout" Target="../slideLayouts/slideLayout29.xml"/><Relationship Id="rId15" Type="http://schemas.openxmlformats.org/officeDocument/2006/relationships/slideLayout" Target="../slideLayouts/slideLayout28.xml"/><Relationship Id="rId14" Type="http://schemas.openxmlformats.org/officeDocument/2006/relationships/slideLayout" Target="../slideLayouts/slideLayout27.xml"/><Relationship Id="rId13" Type="http://schemas.openxmlformats.org/officeDocument/2006/relationships/slideLayout" Target="../slideLayouts/slideLayout26.xml"/><Relationship Id="rId12" Type="http://schemas.openxmlformats.org/officeDocument/2006/relationships/slideLayout" Target="../slideLayouts/slideLayout25.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102156" tIns="51076" rIns="102156" bIns="51076"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600217"/>
            <a:ext cx="10972800" cy="4525963"/>
          </a:xfrm>
          <a:prstGeom prst="rect">
            <a:avLst/>
          </a:prstGeom>
        </p:spPr>
        <p:txBody>
          <a:bodyPr vert="horz" lIns="102156" tIns="51076" rIns="102156" bIns="51076"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609600" y="6356352"/>
            <a:ext cx="2844800" cy="365125"/>
          </a:xfrm>
          <a:prstGeom prst="rect">
            <a:avLst/>
          </a:prstGeom>
        </p:spPr>
        <p:txBody>
          <a:bodyPr vert="horz" lIns="102156" tIns="51076" rIns="102156" bIns="51076" rtlCol="0" anchor="ctr"/>
          <a:lstStyle>
            <a:lvl1pPr algn="l">
              <a:defRPr sz="1735">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102156" tIns="51076" rIns="102156" bIns="51076" rtlCol="0" anchor="ctr"/>
          <a:lstStyle>
            <a:lvl1pPr algn="ctr">
              <a:defRPr sz="1735">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102156" tIns="51076" rIns="102156" bIns="51076" rtlCol="0" anchor="ctr"/>
          <a:lstStyle>
            <a:lvl1pPr algn="r">
              <a:defRPr sz="1735">
                <a:solidFill>
                  <a:schemeClr val="tx1">
                    <a:tint val="75000"/>
                  </a:schemeClr>
                </a:solidFill>
              </a:defRPr>
            </a:lvl1pPr>
          </a:lstStyle>
          <a:p>
            <a:fld id="{0C913308-F349-4B6D-A68A-DD1791B4A57B}" type="slidenum">
              <a:rPr lang="zh-CN" altLang="en-US" smtClean="0"/>
            </a:fld>
            <a:endParaRPr lang="zh-CN" altLang="en-US"/>
          </a:p>
        </p:txBody>
      </p:sp>
      <p:pic>
        <p:nvPicPr>
          <p:cNvPr id="13" name="Picture 76"/>
          <p:cNvPicPr>
            <a:picLocks noChangeAspect="1" noChangeArrowheads="1"/>
          </p:cNvPicPr>
          <p:nvPr/>
        </p:nvPicPr>
        <p:blipFill>
          <a:blip r:embed="rId14" cstate="print">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0" y="-22815"/>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xStyles>
    <p:titleStyle>
      <a:lvl1pPr algn="ctr" defTabSz="1363980" rtl="0" eaLnBrk="1" latinLnBrk="0" hangingPunct="1">
        <a:spcBef>
          <a:spcPct val="0"/>
        </a:spcBef>
        <a:buNone/>
        <a:defRPr sz="6665" kern="1200">
          <a:solidFill>
            <a:schemeClr val="tx1"/>
          </a:solidFill>
          <a:latin typeface="+mj-lt"/>
          <a:ea typeface="+mj-ea"/>
          <a:cs typeface="+mj-cs"/>
        </a:defRPr>
      </a:lvl1pPr>
    </p:titleStyle>
    <p:bodyStyle>
      <a:lvl1pPr marL="511175" indent="-511175" algn="l" defTabSz="1363980" rtl="0" eaLnBrk="1" latinLnBrk="0" hangingPunct="1">
        <a:spcBef>
          <a:spcPts val="130"/>
        </a:spcBef>
        <a:buFont typeface="Arial" panose="020B0604020202020204" pitchFamily="34" charset="0"/>
        <a:buChar char="•"/>
        <a:defRPr sz="4800" kern="1200">
          <a:solidFill>
            <a:schemeClr val="tx1"/>
          </a:solidFill>
          <a:latin typeface="+mn-lt"/>
          <a:ea typeface="+mn-ea"/>
          <a:cs typeface="+mn-cs"/>
        </a:defRPr>
      </a:lvl1pPr>
      <a:lvl2pPr marL="1108075" indent="-426720" algn="l" defTabSz="1363980" rtl="0" eaLnBrk="1" latinLnBrk="0" hangingPunct="1">
        <a:spcBef>
          <a:spcPts val="130"/>
        </a:spcBef>
        <a:buFont typeface="Arial" panose="020B0604020202020204" pitchFamily="34" charset="0"/>
        <a:buChar char="–"/>
        <a:defRPr sz="4135" kern="1200">
          <a:solidFill>
            <a:schemeClr val="tx1"/>
          </a:solidFill>
          <a:latin typeface="+mn-lt"/>
          <a:ea typeface="+mn-ea"/>
          <a:cs typeface="+mn-cs"/>
        </a:defRPr>
      </a:lvl2pPr>
      <a:lvl3pPr marL="1704975" indent="-340995" algn="l" defTabSz="1363980" rtl="0" eaLnBrk="1" latinLnBrk="0" hangingPunct="1">
        <a:spcBef>
          <a:spcPts val="130"/>
        </a:spcBef>
        <a:buFont typeface="Arial" panose="020B0604020202020204" pitchFamily="34" charset="0"/>
        <a:buChar char="•"/>
        <a:defRPr sz="3600" kern="1200">
          <a:solidFill>
            <a:schemeClr val="tx1"/>
          </a:solidFill>
          <a:latin typeface="+mn-lt"/>
          <a:ea typeface="+mn-ea"/>
          <a:cs typeface="+mn-cs"/>
        </a:defRPr>
      </a:lvl3pPr>
      <a:lvl4pPr marL="2387600"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4pPr>
      <a:lvl5pPr marL="3070225"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5pPr>
      <a:lvl6pPr marL="3751580"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6pPr>
      <a:lvl7pPr marL="4434205"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7pPr>
      <a:lvl8pPr marL="5116195"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8pPr>
      <a:lvl9pPr marL="5798820" indent="-340995"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9pPr>
    </p:bodyStyle>
    <p:otherStyle>
      <a:defPPr>
        <a:defRPr lang="zh-CN"/>
      </a:defPPr>
      <a:lvl1pPr marL="0" algn="l" defTabSz="1363980" rtl="0" eaLnBrk="1" latinLnBrk="0" hangingPunct="1">
        <a:defRPr sz="2665" kern="1200">
          <a:solidFill>
            <a:schemeClr val="tx1"/>
          </a:solidFill>
          <a:latin typeface="+mn-lt"/>
          <a:ea typeface="+mn-ea"/>
          <a:cs typeface="+mn-cs"/>
        </a:defRPr>
      </a:lvl1pPr>
      <a:lvl2pPr marL="682625" algn="l" defTabSz="1363980" rtl="0" eaLnBrk="1" latinLnBrk="0" hangingPunct="1">
        <a:defRPr sz="2665" kern="1200">
          <a:solidFill>
            <a:schemeClr val="tx1"/>
          </a:solidFill>
          <a:latin typeface="+mn-lt"/>
          <a:ea typeface="+mn-ea"/>
          <a:cs typeface="+mn-cs"/>
        </a:defRPr>
      </a:lvl2pPr>
      <a:lvl3pPr marL="1363980" algn="l" defTabSz="1363980" rtl="0" eaLnBrk="1" latinLnBrk="0" hangingPunct="1">
        <a:defRPr sz="2665" kern="1200">
          <a:solidFill>
            <a:schemeClr val="tx1"/>
          </a:solidFill>
          <a:latin typeface="+mn-lt"/>
          <a:ea typeface="+mn-ea"/>
          <a:cs typeface="+mn-cs"/>
        </a:defRPr>
      </a:lvl3pPr>
      <a:lvl4pPr marL="2046605" algn="l" defTabSz="1363980" rtl="0" eaLnBrk="1" latinLnBrk="0" hangingPunct="1">
        <a:defRPr sz="2665" kern="1200">
          <a:solidFill>
            <a:schemeClr val="tx1"/>
          </a:solidFill>
          <a:latin typeface="+mn-lt"/>
          <a:ea typeface="+mn-ea"/>
          <a:cs typeface="+mn-cs"/>
        </a:defRPr>
      </a:lvl4pPr>
      <a:lvl5pPr marL="2728595" algn="l" defTabSz="1363980" rtl="0" eaLnBrk="1" latinLnBrk="0" hangingPunct="1">
        <a:defRPr sz="2665" kern="1200">
          <a:solidFill>
            <a:schemeClr val="tx1"/>
          </a:solidFill>
          <a:latin typeface="+mn-lt"/>
          <a:ea typeface="+mn-ea"/>
          <a:cs typeface="+mn-cs"/>
        </a:defRPr>
      </a:lvl5pPr>
      <a:lvl6pPr marL="3411220" algn="l" defTabSz="1363980" rtl="0" eaLnBrk="1" latinLnBrk="0" hangingPunct="1">
        <a:defRPr sz="2665" kern="1200">
          <a:solidFill>
            <a:schemeClr val="tx1"/>
          </a:solidFill>
          <a:latin typeface="+mn-lt"/>
          <a:ea typeface="+mn-ea"/>
          <a:cs typeface="+mn-cs"/>
        </a:defRPr>
      </a:lvl6pPr>
      <a:lvl7pPr marL="4092575" algn="l" defTabSz="1363980" rtl="0" eaLnBrk="1" latinLnBrk="0" hangingPunct="1">
        <a:defRPr sz="2665" kern="1200">
          <a:solidFill>
            <a:schemeClr val="tx1"/>
          </a:solidFill>
          <a:latin typeface="+mn-lt"/>
          <a:ea typeface="+mn-ea"/>
          <a:cs typeface="+mn-cs"/>
        </a:defRPr>
      </a:lvl7pPr>
      <a:lvl8pPr marL="4775200" algn="l" defTabSz="1363980" rtl="0" eaLnBrk="1" latinLnBrk="0" hangingPunct="1">
        <a:defRPr sz="2665" kern="1200">
          <a:solidFill>
            <a:schemeClr val="tx1"/>
          </a:solidFill>
          <a:latin typeface="+mn-lt"/>
          <a:ea typeface="+mn-ea"/>
          <a:cs typeface="+mn-cs"/>
        </a:defRPr>
      </a:lvl8pPr>
      <a:lvl9pPr marL="5457825" algn="l" defTabSz="1363980" rtl="0" eaLnBrk="1" latinLnBrk="0" hangingPunct="1">
        <a:defRPr sz="26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AAA0A-B7CA-4DAA-A44A-647C103E4C4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2CFB9-7856-4C80-93E7-A93F6E1C328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tags" Target="../tags/tag3.xml"/><Relationship Id="rId3" Type="http://schemas.openxmlformats.org/officeDocument/2006/relationships/image" Target="../media/image7.png"/><Relationship Id="rId2" Type="http://schemas.openxmlformats.org/officeDocument/2006/relationships/tags" Target="../tags/tag2.xml"/><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3" Type="http://schemas.openxmlformats.org/officeDocument/2006/relationships/notesSlide" Target="../notesSlides/notesSlide9.xml"/><Relationship Id="rId12" Type="http://schemas.openxmlformats.org/officeDocument/2006/relationships/slideLayout" Target="../slideLayouts/slideLayout20.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7.xml"/><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2" Type="http://schemas.openxmlformats.org/officeDocument/2006/relationships/notesSlide" Target="../notesSlides/notesSlide11.xml"/><Relationship Id="rId21" Type="http://schemas.openxmlformats.org/officeDocument/2006/relationships/slideLayout" Target="../slideLayouts/slideLayout20.xml"/><Relationship Id="rId20" Type="http://schemas.openxmlformats.org/officeDocument/2006/relationships/tags" Target="../tags/tag37.xml"/><Relationship Id="rId2" Type="http://schemas.openxmlformats.org/officeDocument/2006/relationships/tags" Target="../tags/tag19.xml"/><Relationship Id="rId19" Type="http://schemas.openxmlformats.org/officeDocument/2006/relationships/tags" Target="../tags/tag36.xml"/><Relationship Id="rId18" Type="http://schemas.openxmlformats.org/officeDocument/2006/relationships/tags" Target="../tags/tag35.xml"/><Relationship Id="rId17" Type="http://schemas.openxmlformats.org/officeDocument/2006/relationships/tags" Target="../tags/tag34.xml"/><Relationship Id="rId16" Type="http://schemas.openxmlformats.org/officeDocument/2006/relationships/tags" Target="../tags/tag3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17.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image" Target="../media/image19.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image" Target="../media/image21.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5.xml"/><Relationship Id="rId2" Type="http://schemas.openxmlformats.org/officeDocument/2006/relationships/image" Target="../media/image23.png"/><Relationship Id="rId1" Type="http://schemas.openxmlformats.org/officeDocument/2006/relationships/image" Target="../media/image22.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tags" Target="../tags/tag38.xml"/><Relationship Id="rId2" Type="http://schemas.openxmlformats.org/officeDocument/2006/relationships/image" Target="../media/image25.jpeg"/><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27.png"/><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2.png"/><Relationship Id="rId1"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5" Type="http://schemas.openxmlformats.org/officeDocument/2006/relationships/notesSlide" Target="../notesSlides/notesSlide16.xml"/><Relationship Id="rId14" Type="http://schemas.openxmlformats.org/officeDocument/2006/relationships/slideLayout" Target="../slideLayouts/slideLayout15.xml"/><Relationship Id="rId13" Type="http://schemas.openxmlformats.org/officeDocument/2006/relationships/image" Target="../media/image36.png"/><Relationship Id="rId12" Type="http://schemas.openxmlformats.org/officeDocument/2006/relationships/image" Target="../media/image35.png"/><Relationship Id="rId11" Type="http://schemas.openxmlformats.org/officeDocument/2006/relationships/image" Target="../media/image34.png"/><Relationship Id="rId10" Type="http://schemas.openxmlformats.org/officeDocument/2006/relationships/image" Target="../media/image33.png"/><Relationship Id="rId1" Type="http://schemas.openxmlformats.org/officeDocument/2006/relationships/tags" Target="../tags/tag3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0.xml"/><Relationship Id="rId2" Type="http://schemas.openxmlformats.org/officeDocument/2006/relationships/image" Target="../media/image37.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7.xml"/><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20445" y="-82240"/>
            <a:ext cx="12191999" cy="2977799"/>
          </a:xfrm>
          <a:prstGeom prst="rect">
            <a:avLst/>
          </a:prstGeom>
        </p:spPr>
      </p:pic>
      <p:sp>
        <p:nvSpPr>
          <p:cNvPr id="18" name="矩形 17"/>
          <p:cNvSpPr/>
          <p:nvPr/>
        </p:nvSpPr>
        <p:spPr>
          <a:xfrm>
            <a:off x="-20424" y="-232106"/>
            <a:ext cx="12192000" cy="3127418"/>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MH_Other_8"/>
          <p:cNvPicPr/>
          <p:nvPr>
            <p:custDataLst>
              <p:tags r:id="rId2"/>
            </p:custDataLst>
          </p:nvPr>
        </p:nvPicPr>
        <p:blipFill>
          <a:blip r:embed="rId3" cstate="email">
            <a:extLst>
              <a:ext uri="{28A0092B-C50C-407E-A947-70E740481C1C}">
                <a14:useLocalDpi xmlns:a14="http://schemas.microsoft.com/office/drawing/2010/main" val="0"/>
              </a:ext>
            </a:extLst>
          </a:blip>
          <a:srcRect/>
          <a:stretch>
            <a:fillRect/>
          </a:stretch>
        </p:blipFill>
        <p:spPr bwMode="auto">
          <a:xfrm rot="5400000" flipH="1">
            <a:off x="6024000" y="-2669048"/>
            <a:ext cx="144000" cy="1045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MH_Other_8"/>
          <p:cNvPicPr/>
          <p:nvPr>
            <p:custDataLst>
              <p:tags r:id="rId4"/>
            </p:custDataLst>
          </p:nvPr>
        </p:nvPicPr>
        <p:blipFill>
          <a:blip r:embed="rId3" cstate="email">
            <a:extLst>
              <a:ext uri="{28A0092B-C50C-407E-A947-70E740481C1C}">
                <a14:useLocalDpi xmlns:a14="http://schemas.microsoft.com/office/drawing/2010/main" val="0"/>
              </a:ext>
            </a:extLst>
          </a:blip>
          <a:srcRect/>
          <a:stretch>
            <a:fillRect/>
          </a:stretch>
        </p:blipFill>
        <p:spPr bwMode="auto">
          <a:xfrm rot="16200000" flipH="1" flipV="1">
            <a:off x="6024001" y="235914"/>
            <a:ext cx="144000" cy="10450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20445" y="2568113"/>
            <a:ext cx="12212445" cy="28613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533525" y="3039745"/>
            <a:ext cx="10522585" cy="2091690"/>
          </a:xfrm>
          <a:prstGeom prst="rect">
            <a:avLst/>
          </a:prstGeom>
          <a:noFill/>
        </p:spPr>
        <p:txBody>
          <a:bodyPr wrap="square" rtlCol="0">
            <a:spAutoFit/>
          </a:bodyPr>
          <a:lstStyle/>
          <a:p>
            <a:pPr algn="ctr">
              <a:lnSpc>
                <a:spcPct val="130000"/>
              </a:lnSpc>
            </a:pPr>
            <a:r>
              <a:rPr lang="zh-CN" altLang="en-US" sz="6000" b="1" dirty="0">
                <a:solidFill>
                  <a:schemeClr val="bg1">
                    <a:lumMod val="95000"/>
                  </a:schemeClr>
                </a:solidFill>
                <a:latin typeface="微软雅黑" panose="020B0503020204020204" charset="-122"/>
                <a:ea typeface="微软雅黑" panose="020B0503020204020204" charset="-122"/>
              </a:rPr>
              <a:t>论文写作通关秘籍（一）</a:t>
            </a:r>
            <a:r>
              <a:rPr lang="en-US" altLang="zh-CN" sz="3200" b="1" dirty="0">
                <a:solidFill>
                  <a:schemeClr val="bg1">
                    <a:lumMod val="95000"/>
                  </a:schemeClr>
                </a:solidFill>
                <a:latin typeface="微软雅黑" panose="020B0503020204020204" charset="-122"/>
                <a:ea typeface="微软雅黑" panose="020B0503020204020204" charset="-122"/>
              </a:rPr>
              <a:t>                                                             </a:t>
            </a:r>
            <a:r>
              <a:rPr lang="en-US" altLang="zh-CN" sz="4000" b="1" dirty="0">
                <a:solidFill>
                  <a:schemeClr val="bg1">
                    <a:lumMod val="95000"/>
                  </a:schemeClr>
                </a:solidFill>
                <a:latin typeface="微软雅黑" panose="020B0503020204020204" charset="-122"/>
                <a:ea typeface="微软雅黑" panose="020B0503020204020204" charset="-122"/>
              </a:rPr>
              <a:t>----- </a:t>
            </a:r>
            <a:r>
              <a:rPr lang="zh-CN" altLang="en-US" sz="4000" b="1" dirty="0">
                <a:solidFill>
                  <a:schemeClr val="bg1">
                    <a:lumMod val="95000"/>
                  </a:schemeClr>
                </a:solidFill>
                <a:latin typeface="微软雅黑" panose="020B0503020204020204" charset="-122"/>
                <a:ea typeface="微软雅黑" panose="020B0503020204020204" charset="-122"/>
              </a:rPr>
              <a:t>论文写作技巧</a:t>
            </a:r>
            <a:endParaRPr lang="zh-CN" altLang="en-US" sz="4000" b="1" dirty="0">
              <a:solidFill>
                <a:schemeClr val="bg1">
                  <a:lumMod val="95000"/>
                </a:schemeClr>
              </a:solidFill>
              <a:latin typeface="微软雅黑" panose="020B0503020204020204" charset="-122"/>
              <a:ea typeface="微软雅黑" panose="020B0503020204020204" charset="-122"/>
            </a:endParaRPr>
          </a:p>
        </p:txBody>
      </p:sp>
      <p:sp>
        <p:nvSpPr>
          <p:cNvPr id="16" name="TextBox 10"/>
          <p:cNvSpPr txBox="1"/>
          <p:nvPr/>
        </p:nvSpPr>
        <p:spPr>
          <a:xfrm>
            <a:off x="414953" y="5986241"/>
            <a:ext cx="7060388" cy="397510"/>
          </a:xfrm>
          <a:prstGeom prst="rect">
            <a:avLst/>
          </a:prstGeom>
          <a:noFill/>
        </p:spPr>
        <p:txBody>
          <a:bodyPr wrap="square" lIns="91416" tIns="45708" rIns="91416" bIns="45708" rtlCol="0">
            <a:spAutoFit/>
          </a:bodyPr>
          <a:lstStyle>
            <a:defPPr>
              <a:defRPr lang="zh-CN"/>
            </a:defPPr>
            <a:lvl1pPr>
              <a:defRPr sz="2000">
                <a:solidFill>
                  <a:schemeClr val="bg1"/>
                </a:solidFill>
                <a:latin typeface="微软雅黑" panose="020B0503020204020204" charset="-122"/>
                <a:ea typeface="微软雅黑" panose="020B0503020204020204" charset="-122"/>
              </a:defRPr>
            </a:lvl1pPr>
          </a:lstStyle>
          <a:p>
            <a:pPr algn="ctr"/>
            <a:r>
              <a:rPr lang="en-US" altLang="zh-CN" dirty="0">
                <a:solidFill>
                  <a:srgbClr val="0070C0"/>
                </a:solidFill>
                <a:latin typeface="华文楷体" panose="02010600040101010101" pitchFamily="2" charset="-122"/>
                <a:ea typeface="华文楷体" panose="02010600040101010101" pitchFamily="2" charset="-122"/>
              </a:rPr>
              <a:t> </a:t>
            </a:r>
            <a:r>
              <a:rPr lang="zh-CN" altLang="en-US" dirty="0">
                <a:solidFill>
                  <a:srgbClr val="0070C0"/>
                </a:solidFill>
                <a:latin typeface="华文楷体" panose="02010600040101010101" pitchFamily="2" charset="-122"/>
                <a:ea typeface="华文楷体" panose="02010600040101010101" pitchFamily="2" charset="-122"/>
              </a:rPr>
              <a:t>同方知网（北京）技术有限公司江西分公司</a:t>
            </a:r>
            <a:endParaRPr lang="zh-CN" altLang="en-US" dirty="0">
              <a:solidFill>
                <a:srgbClr val="0070C0"/>
              </a:solidFill>
              <a:latin typeface="华文楷体" panose="02010600040101010101" pitchFamily="2" charset="-122"/>
              <a:ea typeface="华文楷体" panose="02010600040101010101" pitchFamily="2" charset="-122"/>
            </a:endParaRPr>
          </a:p>
        </p:txBody>
      </p:sp>
      <p:sp>
        <p:nvSpPr>
          <p:cNvPr id="19" name="Freeform 7"/>
          <p:cNvSpPr>
            <a:spLocks noChangeAspect="1" noEditPoints="1"/>
          </p:cNvSpPr>
          <p:nvPr/>
        </p:nvSpPr>
        <p:spPr bwMode="auto">
          <a:xfrm>
            <a:off x="7175195" y="5944534"/>
            <a:ext cx="462900" cy="466244"/>
          </a:xfrm>
          <a:custGeom>
            <a:avLst/>
            <a:gdLst>
              <a:gd name="T0" fmla="*/ 661 w 904"/>
              <a:gd name="T1" fmla="*/ 461 h 905"/>
              <a:gd name="T2" fmla="*/ 661 w 904"/>
              <a:gd name="T3" fmla="*/ 339 h 905"/>
              <a:gd name="T4" fmla="*/ 605 w 904"/>
              <a:gd name="T5" fmla="*/ 339 h 905"/>
              <a:gd name="T6" fmla="*/ 605 w 904"/>
              <a:gd name="T7" fmla="*/ 461 h 905"/>
              <a:gd name="T8" fmla="*/ 456 w 904"/>
              <a:gd name="T9" fmla="*/ 610 h 905"/>
              <a:gd name="T10" fmla="*/ 453 w 904"/>
              <a:gd name="T11" fmla="*/ 610 h 905"/>
              <a:gd name="T12" fmla="*/ 452 w 904"/>
              <a:gd name="T13" fmla="*/ 610 h 905"/>
              <a:gd name="T14" fmla="*/ 451 w 904"/>
              <a:gd name="T15" fmla="*/ 610 h 905"/>
              <a:gd name="T16" fmla="*/ 448 w 904"/>
              <a:gd name="T17" fmla="*/ 610 h 905"/>
              <a:gd name="T18" fmla="*/ 299 w 904"/>
              <a:gd name="T19" fmla="*/ 461 h 905"/>
              <a:gd name="T20" fmla="*/ 299 w 904"/>
              <a:gd name="T21" fmla="*/ 339 h 905"/>
              <a:gd name="T22" fmla="*/ 244 w 904"/>
              <a:gd name="T23" fmla="*/ 339 h 905"/>
              <a:gd name="T24" fmla="*/ 244 w 904"/>
              <a:gd name="T25" fmla="*/ 461 h 905"/>
              <a:gd name="T26" fmla="*/ 419 w 904"/>
              <a:gd name="T27" fmla="*/ 664 h 905"/>
              <a:gd name="T28" fmla="*/ 419 w 904"/>
              <a:gd name="T29" fmla="*/ 752 h 905"/>
              <a:gd name="T30" fmla="*/ 295 w 904"/>
              <a:gd name="T31" fmla="*/ 787 h 905"/>
              <a:gd name="T32" fmla="*/ 610 w 904"/>
              <a:gd name="T33" fmla="*/ 787 h 905"/>
              <a:gd name="T34" fmla="*/ 484 w 904"/>
              <a:gd name="T35" fmla="*/ 751 h 905"/>
              <a:gd name="T36" fmla="*/ 484 w 904"/>
              <a:gd name="T37" fmla="*/ 664 h 905"/>
              <a:gd name="T38" fmla="*/ 661 w 904"/>
              <a:gd name="T39" fmla="*/ 461 h 905"/>
              <a:gd name="T40" fmla="*/ 450 w 904"/>
              <a:gd name="T41" fmla="*/ 558 h 905"/>
              <a:gd name="T42" fmla="*/ 452 w 904"/>
              <a:gd name="T43" fmla="*/ 558 h 905"/>
              <a:gd name="T44" fmla="*/ 454 w 904"/>
              <a:gd name="T45" fmla="*/ 558 h 905"/>
              <a:gd name="T46" fmla="*/ 554 w 904"/>
              <a:gd name="T47" fmla="*/ 459 h 905"/>
              <a:gd name="T48" fmla="*/ 554 w 904"/>
              <a:gd name="T49" fmla="*/ 218 h 905"/>
              <a:gd name="T50" fmla="*/ 454 w 904"/>
              <a:gd name="T51" fmla="*/ 118 h 905"/>
              <a:gd name="T52" fmla="*/ 452 w 904"/>
              <a:gd name="T53" fmla="*/ 118 h 905"/>
              <a:gd name="T54" fmla="*/ 450 w 904"/>
              <a:gd name="T55" fmla="*/ 118 h 905"/>
              <a:gd name="T56" fmla="*/ 351 w 904"/>
              <a:gd name="T57" fmla="*/ 218 h 905"/>
              <a:gd name="T58" fmla="*/ 351 w 904"/>
              <a:gd name="T59" fmla="*/ 459 h 905"/>
              <a:gd name="T60" fmla="*/ 450 w 904"/>
              <a:gd name="T61" fmla="*/ 558 h 905"/>
              <a:gd name="T62" fmla="*/ 452 w 904"/>
              <a:gd name="T63" fmla="*/ 0 h 905"/>
              <a:gd name="T64" fmla="*/ 904 w 904"/>
              <a:gd name="T65" fmla="*/ 453 h 905"/>
              <a:gd name="T66" fmla="*/ 452 w 904"/>
              <a:gd name="T67" fmla="*/ 905 h 905"/>
              <a:gd name="T68" fmla="*/ 0 w 904"/>
              <a:gd name="T69" fmla="*/ 453 h 905"/>
              <a:gd name="T70" fmla="*/ 452 w 904"/>
              <a:gd name="T71" fmla="*/ 0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4" h="905">
                <a:moveTo>
                  <a:pt x="661" y="461"/>
                </a:moveTo>
                <a:lnTo>
                  <a:pt x="661" y="339"/>
                </a:lnTo>
                <a:cubicBezTo>
                  <a:pt x="661" y="304"/>
                  <a:pt x="605" y="304"/>
                  <a:pt x="605" y="339"/>
                </a:cubicBezTo>
                <a:lnTo>
                  <a:pt x="605" y="461"/>
                </a:lnTo>
                <a:cubicBezTo>
                  <a:pt x="605" y="543"/>
                  <a:pt x="538" y="610"/>
                  <a:pt x="456" y="610"/>
                </a:cubicBezTo>
                <a:cubicBezTo>
                  <a:pt x="455" y="610"/>
                  <a:pt x="454" y="610"/>
                  <a:pt x="453" y="610"/>
                </a:cubicBezTo>
                <a:lnTo>
                  <a:pt x="452" y="610"/>
                </a:lnTo>
                <a:lnTo>
                  <a:pt x="451" y="610"/>
                </a:lnTo>
                <a:cubicBezTo>
                  <a:pt x="450" y="610"/>
                  <a:pt x="449" y="610"/>
                  <a:pt x="448" y="610"/>
                </a:cubicBezTo>
                <a:cubicBezTo>
                  <a:pt x="366" y="610"/>
                  <a:pt x="299" y="543"/>
                  <a:pt x="299" y="461"/>
                </a:cubicBezTo>
                <a:lnTo>
                  <a:pt x="299" y="339"/>
                </a:lnTo>
                <a:cubicBezTo>
                  <a:pt x="299" y="304"/>
                  <a:pt x="244" y="304"/>
                  <a:pt x="244" y="339"/>
                </a:cubicBezTo>
                <a:cubicBezTo>
                  <a:pt x="244" y="355"/>
                  <a:pt x="244" y="461"/>
                  <a:pt x="244" y="461"/>
                </a:cubicBezTo>
                <a:cubicBezTo>
                  <a:pt x="244" y="564"/>
                  <a:pt x="320" y="650"/>
                  <a:pt x="419" y="664"/>
                </a:cubicBezTo>
                <a:lnTo>
                  <a:pt x="419" y="752"/>
                </a:lnTo>
                <a:lnTo>
                  <a:pt x="295" y="787"/>
                </a:lnTo>
                <a:lnTo>
                  <a:pt x="610" y="787"/>
                </a:lnTo>
                <a:lnTo>
                  <a:pt x="484" y="751"/>
                </a:lnTo>
                <a:lnTo>
                  <a:pt x="484" y="664"/>
                </a:lnTo>
                <a:cubicBezTo>
                  <a:pt x="584" y="650"/>
                  <a:pt x="661" y="564"/>
                  <a:pt x="661" y="461"/>
                </a:cubicBezTo>
                <a:close/>
                <a:moveTo>
                  <a:pt x="450" y="558"/>
                </a:moveTo>
                <a:cubicBezTo>
                  <a:pt x="451" y="558"/>
                  <a:pt x="451" y="558"/>
                  <a:pt x="452" y="558"/>
                </a:cubicBezTo>
                <a:cubicBezTo>
                  <a:pt x="453" y="558"/>
                  <a:pt x="453" y="558"/>
                  <a:pt x="454" y="558"/>
                </a:cubicBezTo>
                <a:cubicBezTo>
                  <a:pt x="509" y="558"/>
                  <a:pt x="554" y="514"/>
                  <a:pt x="554" y="459"/>
                </a:cubicBezTo>
                <a:lnTo>
                  <a:pt x="554" y="218"/>
                </a:lnTo>
                <a:cubicBezTo>
                  <a:pt x="554" y="163"/>
                  <a:pt x="509" y="118"/>
                  <a:pt x="454" y="118"/>
                </a:cubicBezTo>
                <a:cubicBezTo>
                  <a:pt x="453" y="118"/>
                  <a:pt x="453" y="118"/>
                  <a:pt x="452" y="118"/>
                </a:cubicBezTo>
                <a:cubicBezTo>
                  <a:pt x="452" y="118"/>
                  <a:pt x="451" y="118"/>
                  <a:pt x="450" y="118"/>
                </a:cubicBezTo>
                <a:cubicBezTo>
                  <a:pt x="395" y="118"/>
                  <a:pt x="351" y="163"/>
                  <a:pt x="351" y="218"/>
                </a:cubicBezTo>
                <a:lnTo>
                  <a:pt x="351" y="459"/>
                </a:lnTo>
                <a:cubicBezTo>
                  <a:pt x="351" y="514"/>
                  <a:pt x="395" y="558"/>
                  <a:pt x="450" y="558"/>
                </a:cubicBezTo>
                <a:close/>
                <a:moveTo>
                  <a:pt x="452" y="0"/>
                </a:moveTo>
                <a:cubicBezTo>
                  <a:pt x="702" y="0"/>
                  <a:pt x="904" y="203"/>
                  <a:pt x="904" y="453"/>
                </a:cubicBezTo>
                <a:cubicBezTo>
                  <a:pt x="904" y="702"/>
                  <a:pt x="702" y="905"/>
                  <a:pt x="452" y="905"/>
                </a:cubicBezTo>
                <a:cubicBezTo>
                  <a:pt x="202" y="905"/>
                  <a:pt x="0" y="702"/>
                  <a:pt x="0" y="453"/>
                </a:cubicBezTo>
                <a:cubicBezTo>
                  <a:pt x="0" y="203"/>
                  <a:pt x="202" y="0"/>
                  <a:pt x="452" y="0"/>
                </a:cubicBezTo>
                <a:close/>
              </a:path>
            </a:pathLst>
          </a:custGeom>
          <a:solidFill>
            <a:srgbClr val="0070C0"/>
          </a:solidFill>
          <a:ln>
            <a:noFill/>
          </a:ln>
        </p:spPr>
        <p:txBody>
          <a:bodyPr vert="horz" wrap="square" lIns="91416" tIns="45708" rIns="91416" bIns="45708" numCol="1" anchor="t" anchorCtr="0" compatLnSpc="1"/>
          <a:lstStyle/>
          <a:p>
            <a:endParaRPr lang="zh-CN" altLang="en-US" sz="2000">
              <a:solidFill>
                <a:schemeClr val="bg1"/>
              </a:solidFill>
              <a:latin typeface="楷体" panose="02010609060101010101" pitchFamily="49" charset="-122"/>
              <a:ea typeface="楷体" panose="02010609060101010101" pitchFamily="49" charset="-122"/>
            </a:endParaRPr>
          </a:p>
        </p:txBody>
      </p:sp>
      <p:pic>
        <p:nvPicPr>
          <p:cNvPr id="15364" name="Picture 6" descr="C:\Users\asus\Desktop\logo.gif"/>
          <p:cNvPicPr>
            <a:picLocks noChangeAspect="1"/>
          </p:cNvPicPr>
          <p:nvPr/>
        </p:nvPicPr>
        <p:blipFill>
          <a:blip r:embed="rId5"/>
          <a:stretch>
            <a:fillRect/>
          </a:stretch>
        </p:blipFill>
        <p:spPr>
          <a:xfrm>
            <a:off x="175260" y="0"/>
            <a:ext cx="2228215" cy="571500"/>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圆角矩形 96"/>
          <p:cNvSpPr/>
          <p:nvPr/>
        </p:nvSpPr>
        <p:spPr>
          <a:xfrm>
            <a:off x="-281305" y="135890"/>
            <a:ext cx="454342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2. </a:t>
            </a:r>
            <a:r>
              <a:rPr lang="zh-CN" altLang="en-US" sz="2800" b="1" dirty="0">
                <a:latin typeface="微软雅黑" panose="020B0503020204020204" charset="-122"/>
                <a:ea typeface="微软雅黑" panose="020B0503020204020204" charset="-122"/>
              </a:rPr>
              <a:t>论文选题</a:t>
            </a:r>
            <a:r>
              <a:rPr lang="en-US" altLang="zh-CN" sz="2800" b="1" dirty="0">
                <a:latin typeface="微软雅黑" panose="020B0503020204020204" charset="-122"/>
                <a:ea typeface="微软雅黑" panose="020B0503020204020204" charset="-122"/>
              </a:rPr>
              <a:t>---</a:t>
            </a:r>
            <a:r>
              <a:rPr lang="zh-CN" altLang="en-US" sz="2800" b="1" dirty="0">
                <a:latin typeface="微软雅黑" panose="020B0503020204020204" charset="-122"/>
                <a:ea typeface="微软雅黑" panose="020B0503020204020204" charset="-122"/>
              </a:rPr>
              <a:t>原则</a:t>
            </a:r>
            <a:endParaRPr lang="zh-CN" altLang="en-US" sz="2800" b="1" dirty="0">
              <a:latin typeface="微软雅黑" panose="020B0503020204020204" charset="-122"/>
              <a:ea typeface="微软雅黑" panose="020B0503020204020204" charset="-122"/>
            </a:endParaRPr>
          </a:p>
        </p:txBody>
      </p:sp>
      <p:sp>
        <p:nvSpPr>
          <p:cNvPr id="106" name="标题 1"/>
          <p:cNvSpPr txBox="1"/>
          <p:nvPr/>
        </p:nvSpPr>
        <p:spPr>
          <a:xfrm>
            <a:off x="3947885" y="1085081"/>
            <a:ext cx="5888182" cy="787400"/>
          </a:xfrm>
          <a:prstGeom prst="rect">
            <a:avLst/>
          </a:prstGeom>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solidFill>
                  <a:srgbClr val="0070C0"/>
                </a:solidFill>
                <a:ea typeface="微软雅黑" panose="020B0503020204020204" charset="-122"/>
              </a:rPr>
              <a:t>众里寻他千百度    论文选题在何处</a:t>
            </a:r>
            <a:endParaRPr lang="zh-CN" altLang="en-US" sz="2400" b="1" dirty="0">
              <a:solidFill>
                <a:srgbClr val="0070C0"/>
              </a:solidFill>
              <a:ea typeface="微软雅黑" panose="020B0503020204020204" charset="-122"/>
            </a:endParaRPr>
          </a:p>
        </p:txBody>
      </p:sp>
      <p:sp>
        <p:nvSpPr>
          <p:cNvPr id="108" name="矩形 14"/>
          <p:cNvSpPr/>
          <p:nvPr/>
        </p:nvSpPr>
        <p:spPr>
          <a:xfrm>
            <a:off x="1225742" y="1872481"/>
            <a:ext cx="9652001" cy="3863301"/>
          </a:xfrm>
          <a:prstGeom prst="rect">
            <a:avLst/>
          </a:prstGeom>
          <a:noFill/>
          <a:ln w="25400" cap="flat" cmpd="sng">
            <a:solidFill>
              <a:srgbClr val="FFC000"/>
            </a:solidFill>
            <a:prstDash val="solid"/>
            <a:miter/>
            <a:headEnd type="none" w="med" len="med"/>
            <a:tailEnd type="none" w="med" len="med"/>
          </a:ln>
        </p:spPr>
        <p:txBody>
          <a:bodyPr lIns="0" tIns="0" rIns="0" bIns="0" anchor="ctr"/>
          <a:lstStyle/>
          <a:p>
            <a:pPr lvl="0" algn="ctr"/>
            <a:endParaRPr lang="zh-CN" altLang="en-US" sz="3735" dirty="0">
              <a:solidFill>
                <a:srgbClr val="FFFFFF"/>
              </a:solidFill>
              <a:latin typeface="微软雅黑" panose="020B0503020204020204" charset="-122"/>
              <a:ea typeface="微软雅黑" panose="020B0503020204020204" charset="-122"/>
            </a:endParaRPr>
          </a:p>
        </p:txBody>
      </p:sp>
      <p:sp>
        <p:nvSpPr>
          <p:cNvPr id="110" name="矩形 17"/>
          <p:cNvSpPr/>
          <p:nvPr/>
        </p:nvSpPr>
        <p:spPr>
          <a:xfrm>
            <a:off x="1225744" y="2877897"/>
            <a:ext cx="353484" cy="1625600"/>
          </a:xfrm>
          <a:prstGeom prst="rect">
            <a:avLst/>
          </a:prstGeom>
          <a:solidFill>
            <a:srgbClr val="FFC000"/>
          </a:solidFill>
          <a:ln w="9525">
            <a:noFill/>
          </a:ln>
        </p:spPr>
        <p:txBody>
          <a:bodyPr lIns="0" tIns="0" rIns="0" bIns="0" anchor="ctr"/>
          <a:lstStyle/>
          <a:p>
            <a:pPr lvl="0" algn="ctr"/>
            <a:endParaRPr lang="zh-CN" altLang="en-US" sz="3735" dirty="0">
              <a:solidFill>
                <a:srgbClr val="FFFFFF"/>
              </a:solidFill>
              <a:latin typeface="微软雅黑" panose="020B0503020204020204" charset="-122"/>
              <a:ea typeface="微软雅黑" panose="020B0503020204020204" charset="-122"/>
            </a:endParaRPr>
          </a:p>
        </p:txBody>
      </p:sp>
      <p:sp>
        <p:nvSpPr>
          <p:cNvPr id="111" name="文本框 110"/>
          <p:cNvSpPr txBox="1"/>
          <p:nvPr/>
        </p:nvSpPr>
        <p:spPr>
          <a:xfrm>
            <a:off x="1741442" y="2167203"/>
            <a:ext cx="6528953" cy="3046988"/>
          </a:xfrm>
          <a:prstGeom prst="rect">
            <a:avLst/>
          </a:prstGeom>
          <a:noFill/>
          <a:ln w="9525">
            <a:noFill/>
          </a:ln>
        </p:spPr>
        <p:txBody>
          <a:bodyPr wrap="square">
            <a:spAutoFit/>
          </a:bodyPr>
          <a:lstStyle/>
          <a:p>
            <a:pPr lvl="0" algn="l" eaLnBrk="1" latinLnBrk="0" hangingPunct="1">
              <a:lnSpc>
                <a:spcPct val="200000"/>
              </a:lnSpc>
            </a:pPr>
            <a:r>
              <a:rPr lang="zh-CN" altLang="en-US" sz="2400" dirty="0">
                <a:latin typeface="黑体" panose="02010609060101010101" pitchFamily="49" charset="-122"/>
                <a:ea typeface="黑体" panose="02010609060101010101" pitchFamily="49" charset="-122"/>
              </a:rPr>
              <a:t>1.专业</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兴趣</a:t>
            </a:r>
            <a:r>
              <a:rPr lang="en-US" altLang="zh-CN" sz="2400"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现实应用</a:t>
            </a:r>
            <a:endParaRPr lang="zh-CN" altLang="en-US" sz="2400" b="1" dirty="0">
              <a:latin typeface="黑体" panose="02010609060101010101" pitchFamily="49" charset="-122"/>
              <a:ea typeface="黑体" panose="02010609060101010101" pitchFamily="49" charset="-122"/>
            </a:endParaRPr>
          </a:p>
          <a:p>
            <a:pPr lvl="0" algn="l" eaLnBrk="1" latinLnBrk="0" hangingPunct="1">
              <a:lnSpc>
                <a:spcPct val="200000"/>
              </a:lnSpc>
            </a:pPr>
            <a:r>
              <a:rPr lang="zh-CN" altLang="en-US" sz="2400" dirty="0">
                <a:latin typeface="黑体" panose="02010609060101010101" pitchFamily="49" charset="-122"/>
                <a:ea typeface="黑体" panose="02010609060101010101" pitchFamily="49" charset="-122"/>
              </a:rPr>
              <a:t>2.专业</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兴趣</a:t>
            </a:r>
            <a:r>
              <a:rPr lang="en-US" altLang="zh-CN" sz="2400"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最新研究</a:t>
            </a:r>
            <a:endParaRPr lang="zh-CN" altLang="en-US" sz="2400" b="1" dirty="0">
              <a:latin typeface="黑体" panose="02010609060101010101" pitchFamily="49" charset="-122"/>
              <a:ea typeface="黑体" panose="02010609060101010101" pitchFamily="49" charset="-122"/>
            </a:endParaRPr>
          </a:p>
          <a:p>
            <a:pPr>
              <a:lnSpc>
                <a:spcPct val="200000"/>
              </a:lnSpc>
            </a:pPr>
            <a:r>
              <a:rPr lang="zh-CN" altLang="en-US" sz="2400" dirty="0">
                <a:latin typeface="黑体" panose="02010609060101010101" pitchFamily="49" charset="-122"/>
                <a:ea typeface="黑体" panose="02010609060101010101" pitchFamily="49" charset="-122"/>
              </a:rPr>
              <a:t>3.专业</a:t>
            </a:r>
            <a:r>
              <a:rPr lang="en-US" altLang="zh-CN" sz="2400" dirty="0">
                <a:latin typeface="黑体" panose="02010609060101010101" pitchFamily="49" charset="-122"/>
                <a:ea typeface="黑体" panose="02010609060101010101" pitchFamily="49" charset="-122"/>
              </a:rPr>
              <a:t>+</a:t>
            </a:r>
            <a:r>
              <a:rPr lang="zh-CN" altLang="en-US" sz="2400" dirty="0">
                <a:latin typeface="黑体" panose="02010609060101010101" pitchFamily="49" charset="-122"/>
                <a:ea typeface="黑体" panose="02010609060101010101" pitchFamily="49" charset="-122"/>
              </a:rPr>
              <a:t>兴趣</a:t>
            </a:r>
            <a:r>
              <a:rPr lang="en-US" altLang="zh-CN" sz="2400"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文献分析</a:t>
            </a:r>
            <a:endParaRPr lang="zh-CN" altLang="en-US" sz="2400" b="1" dirty="0">
              <a:latin typeface="黑体" panose="02010609060101010101" pitchFamily="49" charset="-122"/>
              <a:ea typeface="黑体" panose="02010609060101010101" pitchFamily="49" charset="-122"/>
            </a:endParaRPr>
          </a:p>
          <a:p>
            <a:pPr eaLnBrk="1" hangingPunct="1">
              <a:lnSpc>
                <a:spcPct val="200000"/>
              </a:lnSpc>
            </a:pPr>
            <a:r>
              <a:rPr lang="zh-CN" altLang="en-US" sz="2400" dirty="0">
                <a:latin typeface="黑体" panose="02010609060101010101" pitchFamily="49" charset="-122"/>
                <a:ea typeface="黑体" panose="02010609060101010101" pitchFamily="49" charset="-122"/>
              </a:rPr>
              <a:t>4.专业</a:t>
            </a:r>
            <a:r>
              <a:rPr lang="en-US" altLang="zh-CN" sz="2400"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导师推荐</a:t>
            </a:r>
            <a:endParaRPr lang="zh-CN" altLang="en-US" sz="2400" b="1" dirty="0">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1"/>
          <a:stretch>
            <a:fillRect/>
          </a:stretch>
        </p:blipFill>
        <p:spPr>
          <a:xfrm>
            <a:off x="7117675" y="3400028"/>
            <a:ext cx="5074325" cy="3382883"/>
          </a:xfrm>
          <a:prstGeom prst="rect">
            <a:avLst/>
          </a:prstGeom>
          <a:ln>
            <a:solidFill>
              <a:schemeClr val="bg1">
                <a:lumMod val="95000"/>
              </a:schemeClr>
            </a:solidFill>
          </a:ln>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circle(in)">
                                      <p:cBhvr>
                                        <p:cTn id="7" dur="1000"/>
                                        <p:tgtEl>
                                          <p:spTgt spid="111"/>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圆角矩形 96"/>
          <p:cNvSpPr/>
          <p:nvPr/>
        </p:nvSpPr>
        <p:spPr>
          <a:xfrm>
            <a:off x="-281305" y="135890"/>
            <a:ext cx="454342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2. </a:t>
            </a:r>
            <a:r>
              <a:rPr lang="zh-CN" altLang="en-US" sz="2800" b="1" dirty="0">
                <a:latin typeface="微软雅黑" panose="020B0503020204020204" charset="-122"/>
                <a:ea typeface="微软雅黑" panose="020B0503020204020204" charset="-122"/>
              </a:rPr>
              <a:t>论文选题</a:t>
            </a:r>
            <a:r>
              <a:rPr lang="en-US" altLang="zh-CN" sz="2800" b="1" dirty="0">
                <a:latin typeface="微软雅黑" panose="020B0503020204020204" charset="-122"/>
                <a:ea typeface="微软雅黑" panose="020B0503020204020204" charset="-122"/>
              </a:rPr>
              <a:t>---</a:t>
            </a:r>
            <a:r>
              <a:rPr lang="zh-CN" altLang="en-US" sz="2800" b="1" dirty="0">
                <a:latin typeface="微软雅黑" panose="020B0503020204020204" charset="-122"/>
                <a:ea typeface="微软雅黑" panose="020B0503020204020204" charset="-122"/>
              </a:rPr>
              <a:t>方法</a:t>
            </a:r>
            <a:endParaRPr lang="zh-CN" altLang="en-US" sz="2800" b="1" dirty="0">
              <a:latin typeface="微软雅黑" panose="020B0503020204020204" charset="-122"/>
              <a:ea typeface="微软雅黑" panose="020B0503020204020204" charset="-122"/>
            </a:endParaRPr>
          </a:p>
        </p:txBody>
      </p:sp>
      <p:sp>
        <p:nvSpPr>
          <p:cNvPr id="106" name="标题 1"/>
          <p:cNvSpPr txBox="1"/>
          <p:nvPr/>
        </p:nvSpPr>
        <p:spPr>
          <a:xfrm>
            <a:off x="3947885" y="1085081"/>
            <a:ext cx="5888182" cy="787400"/>
          </a:xfrm>
          <a:prstGeom prst="rect">
            <a:avLst/>
          </a:prstGeom>
        </p:spPr>
        <p:txBody>
          <a:bodyPr vert="horz" wrap="square"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zh-CN" altLang="en-US" sz="2400" b="1" dirty="0">
              <a:solidFill>
                <a:srgbClr val="0070C0"/>
              </a:solidFill>
              <a:ea typeface="微软雅黑" panose="020B0503020204020204" charset="-122"/>
            </a:endParaRPr>
          </a:p>
        </p:txBody>
      </p:sp>
      <p:sp>
        <p:nvSpPr>
          <p:cNvPr id="108" name="矩形 14"/>
          <p:cNvSpPr/>
          <p:nvPr/>
        </p:nvSpPr>
        <p:spPr>
          <a:xfrm>
            <a:off x="1225742" y="1872481"/>
            <a:ext cx="9652001" cy="3863301"/>
          </a:xfrm>
          <a:prstGeom prst="rect">
            <a:avLst/>
          </a:prstGeom>
          <a:noFill/>
          <a:ln w="25400" cap="flat" cmpd="sng">
            <a:solidFill>
              <a:srgbClr val="FFC000"/>
            </a:solidFill>
            <a:prstDash val="solid"/>
            <a:miter/>
            <a:headEnd type="none" w="med" len="med"/>
            <a:tailEnd type="none" w="med" len="med"/>
          </a:ln>
        </p:spPr>
        <p:txBody>
          <a:bodyPr lIns="0" tIns="0" rIns="0" bIns="0" anchor="ctr"/>
          <a:lstStyle/>
          <a:p>
            <a:pPr lvl="0" algn="ctr"/>
            <a:endParaRPr lang="zh-CN" altLang="en-US" sz="3735" dirty="0">
              <a:solidFill>
                <a:srgbClr val="FFFFFF"/>
              </a:solidFill>
              <a:latin typeface="微软雅黑" panose="020B0503020204020204" charset="-122"/>
              <a:ea typeface="微软雅黑" panose="020B0503020204020204" charset="-122"/>
            </a:endParaRPr>
          </a:p>
        </p:txBody>
      </p:sp>
      <p:sp>
        <p:nvSpPr>
          <p:cNvPr id="110" name="矩形 17"/>
          <p:cNvSpPr/>
          <p:nvPr/>
        </p:nvSpPr>
        <p:spPr>
          <a:xfrm>
            <a:off x="1225744" y="2877897"/>
            <a:ext cx="353484" cy="1625600"/>
          </a:xfrm>
          <a:prstGeom prst="rect">
            <a:avLst/>
          </a:prstGeom>
          <a:solidFill>
            <a:srgbClr val="FFC000"/>
          </a:solidFill>
          <a:ln w="9525">
            <a:noFill/>
          </a:ln>
        </p:spPr>
        <p:txBody>
          <a:bodyPr lIns="0" tIns="0" rIns="0" bIns="0" anchor="ctr"/>
          <a:lstStyle/>
          <a:p>
            <a:pPr lvl="0" algn="ctr"/>
            <a:endParaRPr lang="zh-CN" altLang="en-US" sz="3735" dirty="0">
              <a:solidFill>
                <a:srgbClr val="FFFFFF"/>
              </a:solidFill>
              <a:latin typeface="微软雅黑" panose="020B0503020204020204" charset="-122"/>
              <a:ea typeface="微软雅黑" panose="020B0503020204020204" charset="-122"/>
            </a:endParaRPr>
          </a:p>
        </p:txBody>
      </p:sp>
      <p:sp>
        <p:nvSpPr>
          <p:cNvPr id="111" name="文本框 110"/>
          <p:cNvSpPr txBox="1"/>
          <p:nvPr/>
        </p:nvSpPr>
        <p:spPr>
          <a:xfrm>
            <a:off x="1659527" y="2167203"/>
            <a:ext cx="6528953" cy="3046095"/>
          </a:xfrm>
          <a:prstGeom prst="rect">
            <a:avLst/>
          </a:prstGeom>
          <a:noFill/>
          <a:ln w="9525">
            <a:noFill/>
          </a:ln>
        </p:spPr>
        <p:txBody>
          <a:bodyPr wrap="square">
            <a:spAutoFit/>
          </a:bodyPr>
          <a:lstStyle/>
          <a:p>
            <a:pPr lvl="0" algn="l" eaLnBrk="1" latinLnBrk="0" hangingPunct="1">
              <a:lnSpc>
                <a:spcPct val="200000"/>
              </a:lnSpc>
            </a:pPr>
            <a:r>
              <a:rPr lang="zh-CN" altLang="en-US" sz="2400" dirty="0">
                <a:latin typeface="黑体" panose="02010609060101010101" pitchFamily="49" charset="-122"/>
                <a:ea typeface="黑体" panose="02010609060101010101" pitchFamily="49" charset="-122"/>
              </a:rPr>
              <a:t>1</a:t>
            </a:r>
            <a:r>
              <a:rPr lang="zh-CN" altLang="en-US" sz="2400" b="1" dirty="0">
                <a:latin typeface="黑体" panose="02010609060101010101" pitchFamily="49" charset="-122"/>
                <a:ea typeface="黑体" panose="02010609060101010101" pitchFamily="49" charset="-122"/>
              </a:rPr>
              <a:t>.做好课题的调查工作（专家、文献）</a:t>
            </a:r>
            <a:endParaRPr lang="zh-CN" altLang="en-US" sz="2400" b="1" dirty="0">
              <a:latin typeface="黑体" panose="02010609060101010101" pitchFamily="49" charset="-122"/>
              <a:ea typeface="黑体" panose="02010609060101010101" pitchFamily="49" charset="-122"/>
            </a:endParaRPr>
          </a:p>
          <a:p>
            <a:pPr lvl="0" algn="l" eaLnBrk="1" latinLnBrk="0" hangingPunct="1">
              <a:lnSpc>
                <a:spcPct val="200000"/>
              </a:lnSpc>
            </a:pPr>
            <a:r>
              <a:rPr lang="zh-CN" altLang="en-US" sz="2400" dirty="0">
                <a:latin typeface="黑体" panose="02010609060101010101" pitchFamily="49" charset="-122"/>
                <a:ea typeface="黑体" panose="02010609060101010101" pitchFamily="49" charset="-122"/>
              </a:rPr>
              <a:t>2.做好课题的限定工作</a:t>
            </a:r>
            <a:endParaRPr lang="zh-CN" altLang="en-US" sz="2400" b="1" dirty="0">
              <a:latin typeface="黑体" panose="02010609060101010101" pitchFamily="49" charset="-122"/>
              <a:ea typeface="黑体" panose="02010609060101010101" pitchFamily="49" charset="-122"/>
            </a:endParaRPr>
          </a:p>
          <a:p>
            <a:pPr>
              <a:lnSpc>
                <a:spcPct val="200000"/>
              </a:lnSpc>
            </a:pPr>
            <a:r>
              <a:rPr lang="zh-CN" altLang="en-US" sz="2400" dirty="0">
                <a:latin typeface="黑体" panose="02010609060101010101" pitchFamily="49" charset="-122"/>
                <a:ea typeface="黑体" panose="02010609060101010101" pitchFamily="49" charset="-122"/>
              </a:rPr>
              <a:t>3.巧选角度</a:t>
            </a:r>
            <a:endParaRPr lang="zh-CN" altLang="en-US" sz="2400" b="1" dirty="0">
              <a:latin typeface="黑体" panose="02010609060101010101" pitchFamily="49" charset="-122"/>
              <a:ea typeface="黑体" panose="02010609060101010101" pitchFamily="49" charset="-122"/>
            </a:endParaRPr>
          </a:p>
          <a:p>
            <a:pPr eaLnBrk="1" hangingPunct="1">
              <a:lnSpc>
                <a:spcPct val="200000"/>
              </a:lnSpc>
            </a:pPr>
            <a:endParaRPr lang="zh-CN" altLang="en-US" sz="2400" b="1" dirty="0">
              <a:latin typeface="黑体" panose="02010609060101010101" pitchFamily="49" charset="-122"/>
              <a:ea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circle(in)">
                                      <p:cBhvr>
                                        <p:cTn id="7"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92450" y="1782623"/>
            <a:ext cx="11290688" cy="4815898"/>
            <a:chOff x="692450" y="1782623"/>
            <a:chExt cx="11290688" cy="4815898"/>
          </a:xfrm>
        </p:grpSpPr>
        <p:sp>
          <p:nvSpPr>
            <p:cNvPr id="45" name="弧形 44"/>
            <p:cNvSpPr/>
            <p:nvPr>
              <p:custDataLst>
                <p:tags r:id="rId1"/>
              </p:custDataLst>
            </p:nvPr>
          </p:nvSpPr>
          <p:spPr>
            <a:xfrm>
              <a:off x="3242682" y="1782623"/>
              <a:ext cx="4352309" cy="4352309"/>
            </a:xfrm>
            <a:prstGeom prst="arc">
              <a:avLst>
                <a:gd name="adj1" fmla="val 9201142"/>
                <a:gd name="adj2" fmla="val 1681006"/>
              </a:avLst>
            </a:prstGeom>
            <a:noFill/>
            <a:ln w="12700">
              <a:solidFill>
                <a:srgbClr val="0070C0"/>
              </a:solidFill>
            </a:ln>
          </p:spPr>
          <p:txBody>
            <a:bodyPr vert="horz" wrap="square" lIns="121920" tIns="60960" rIns="121920" bIns="60960" numCol="1" anchor="t" anchorCtr="0" compatLnSpc="1"/>
            <a:lstStyle/>
            <a:p>
              <a:endParaRPr lang="zh-CN" altLang="en-US" sz="2400">
                <a:solidFill>
                  <a:srgbClr val="0070C0"/>
                </a:solidFill>
                <a:latin typeface="黑体" panose="02010609060101010101" pitchFamily="49" charset="-122"/>
                <a:ea typeface="黑体" panose="02010609060101010101" pitchFamily="49" charset="-122"/>
              </a:endParaRPr>
            </a:p>
          </p:txBody>
        </p:sp>
        <p:sp>
          <p:nvSpPr>
            <p:cNvPr id="46" name="文本框 9"/>
            <p:cNvSpPr txBox="1"/>
            <p:nvPr>
              <p:custDataLst>
                <p:tags r:id="rId2"/>
              </p:custDataLst>
            </p:nvPr>
          </p:nvSpPr>
          <p:spPr>
            <a:xfrm>
              <a:off x="3904079" y="6013746"/>
              <a:ext cx="3810364" cy="584775"/>
            </a:xfrm>
            <a:prstGeom prst="rect">
              <a:avLst/>
            </a:prstGeom>
            <a:noFill/>
          </p:spPr>
          <p:txBody>
            <a:bodyPr wrap="square" rtlCol="0">
              <a:spAutoFit/>
              <a:scene3d>
                <a:camera prst="orthographicFront"/>
                <a:lightRig rig="threePt" dir="t"/>
              </a:scene3d>
            </a:bodyPr>
            <a:lstStyle/>
            <a:p>
              <a:r>
                <a:rPr lang="zh-CN" altLang="en-US" sz="32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全面查找学习资料</a:t>
              </a:r>
              <a:endParaRPr lang="zh-CN" altLang="en-US" sz="3200" b="1" dirty="0">
                <a:solidFill>
                  <a:schemeClr val="tx1"/>
                </a:solidFill>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endParaRPr>
            </a:p>
          </p:txBody>
        </p:sp>
        <p:sp>
          <p:nvSpPr>
            <p:cNvPr id="47" name="Freeform 130"/>
            <p:cNvSpPr>
              <a:spLocks noEditPoints="1"/>
            </p:cNvSpPr>
            <p:nvPr>
              <p:custDataLst>
                <p:tags r:id="rId3"/>
              </p:custDataLst>
            </p:nvPr>
          </p:nvSpPr>
          <p:spPr bwMode="auto">
            <a:xfrm>
              <a:off x="3450836" y="1966481"/>
              <a:ext cx="3984224" cy="3784408"/>
            </a:xfrm>
            <a:custGeom>
              <a:avLst/>
              <a:gdLst/>
              <a:ahLst/>
              <a:cxnLst>
                <a:cxn ang="0">
                  <a:pos x="275" y="12"/>
                </a:cxn>
                <a:cxn ang="0">
                  <a:pos x="297" y="7"/>
                </a:cxn>
                <a:cxn ang="0">
                  <a:pos x="237" y="26"/>
                </a:cxn>
                <a:cxn ang="0">
                  <a:pos x="731" y="474"/>
                </a:cxn>
                <a:cxn ang="0">
                  <a:pos x="724" y="482"/>
                </a:cxn>
                <a:cxn ang="0">
                  <a:pos x="470" y="13"/>
                </a:cxn>
                <a:cxn ang="0">
                  <a:pos x="454" y="10"/>
                </a:cxn>
                <a:cxn ang="0">
                  <a:pos x="470" y="32"/>
                </a:cxn>
                <a:cxn ang="0">
                  <a:pos x="475" y="26"/>
                </a:cxn>
                <a:cxn ang="0">
                  <a:pos x="432" y="9"/>
                </a:cxn>
                <a:cxn ang="0">
                  <a:pos x="423" y="8"/>
                </a:cxn>
                <a:cxn ang="0">
                  <a:pos x="397" y="9"/>
                </a:cxn>
                <a:cxn ang="0">
                  <a:pos x="386" y="10"/>
                </a:cxn>
                <a:cxn ang="0">
                  <a:pos x="390" y="18"/>
                </a:cxn>
                <a:cxn ang="0">
                  <a:pos x="538" y="408"/>
                </a:cxn>
                <a:cxn ang="0">
                  <a:pos x="730" y="264"/>
                </a:cxn>
                <a:cxn ang="0">
                  <a:pos x="478" y="71"/>
                </a:cxn>
                <a:cxn ang="0">
                  <a:pos x="418" y="50"/>
                </a:cxn>
                <a:cxn ang="0">
                  <a:pos x="363" y="88"/>
                </a:cxn>
                <a:cxn ang="0">
                  <a:pos x="418" y="83"/>
                </a:cxn>
                <a:cxn ang="0">
                  <a:pos x="389" y="134"/>
                </a:cxn>
                <a:cxn ang="0">
                  <a:pos x="366" y="141"/>
                </a:cxn>
                <a:cxn ang="0">
                  <a:pos x="283" y="212"/>
                </a:cxn>
                <a:cxn ang="0">
                  <a:pos x="375" y="215"/>
                </a:cxn>
                <a:cxn ang="0">
                  <a:pos x="451" y="261"/>
                </a:cxn>
                <a:cxn ang="0">
                  <a:pos x="492" y="285"/>
                </a:cxn>
                <a:cxn ang="0">
                  <a:pos x="500" y="23"/>
                </a:cxn>
                <a:cxn ang="0">
                  <a:pos x="512" y="40"/>
                </a:cxn>
                <a:cxn ang="0">
                  <a:pos x="514" y="62"/>
                </a:cxn>
                <a:cxn ang="0">
                  <a:pos x="671" y="360"/>
                </a:cxn>
                <a:cxn ang="0">
                  <a:pos x="733" y="432"/>
                </a:cxn>
                <a:cxn ang="0">
                  <a:pos x="314" y="123"/>
                </a:cxn>
                <a:cxn ang="0">
                  <a:pos x="291" y="165"/>
                </a:cxn>
                <a:cxn ang="0">
                  <a:pos x="288" y="153"/>
                </a:cxn>
                <a:cxn ang="0">
                  <a:pos x="460" y="297"/>
                </a:cxn>
                <a:cxn ang="0">
                  <a:pos x="364" y="533"/>
                </a:cxn>
                <a:cxn ang="0">
                  <a:pos x="48" y="434"/>
                </a:cxn>
                <a:cxn ang="0">
                  <a:pos x="126" y="647"/>
                </a:cxn>
                <a:cxn ang="0">
                  <a:pos x="166" y="674"/>
                </a:cxn>
                <a:cxn ang="0">
                  <a:pos x="11" y="348"/>
                </a:cxn>
                <a:cxn ang="0">
                  <a:pos x="290" y="70"/>
                </a:cxn>
                <a:cxn ang="0">
                  <a:pos x="88" y="161"/>
                </a:cxn>
                <a:cxn ang="0">
                  <a:pos x="351" y="3"/>
                </a:cxn>
                <a:cxn ang="0">
                  <a:pos x="352" y="1"/>
                </a:cxn>
                <a:cxn ang="0">
                  <a:pos x="347" y="1"/>
                </a:cxn>
                <a:cxn ang="0">
                  <a:pos x="341" y="2"/>
                </a:cxn>
                <a:cxn ang="0">
                  <a:pos x="322" y="4"/>
                </a:cxn>
                <a:cxn ang="0">
                  <a:pos x="281" y="13"/>
                </a:cxn>
                <a:cxn ang="0">
                  <a:pos x="270" y="17"/>
                </a:cxn>
                <a:cxn ang="0">
                  <a:pos x="242" y="33"/>
                </a:cxn>
                <a:cxn ang="0">
                  <a:pos x="175" y="96"/>
                </a:cxn>
                <a:cxn ang="0">
                  <a:pos x="299" y="35"/>
                </a:cxn>
                <a:cxn ang="0">
                  <a:pos x="351" y="0"/>
                </a:cxn>
                <a:cxn ang="0">
                  <a:pos x="330" y="2"/>
                </a:cxn>
                <a:cxn ang="0">
                  <a:pos x="271" y="14"/>
                </a:cxn>
                <a:cxn ang="0">
                  <a:pos x="319" y="3"/>
                </a:cxn>
                <a:cxn ang="0">
                  <a:pos x="186" y="52"/>
                </a:cxn>
                <a:cxn ang="0">
                  <a:pos x="208" y="42"/>
                </a:cxn>
                <a:cxn ang="0">
                  <a:pos x="179" y="53"/>
                </a:cxn>
                <a:cxn ang="0">
                  <a:pos x="193" y="48"/>
                </a:cxn>
                <a:cxn ang="0">
                  <a:pos x="108" y="138"/>
                </a:cxn>
                <a:cxn ang="0">
                  <a:pos x="86" y="134"/>
                </a:cxn>
                <a:cxn ang="0">
                  <a:pos x="66" y="186"/>
                </a:cxn>
              </a:cxnLst>
              <a:rect l="0" t="0" r="r" b="b"/>
              <a:pathLst>
                <a:path w="746" h="719">
                  <a:moveTo>
                    <a:pt x="713" y="218"/>
                  </a:moveTo>
                  <a:cubicBezTo>
                    <a:pt x="709" y="210"/>
                    <a:pt x="709" y="210"/>
                    <a:pt x="709" y="210"/>
                  </a:cubicBezTo>
                  <a:cubicBezTo>
                    <a:pt x="711" y="213"/>
                    <a:pt x="712" y="216"/>
                    <a:pt x="713" y="218"/>
                  </a:cubicBezTo>
                  <a:cubicBezTo>
                    <a:pt x="713" y="218"/>
                    <a:pt x="713" y="218"/>
                    <a:pt x="713" y="218"/>
                  </a:cubicBezTo>
                  <a:moveTo>
                    <a:pt x="709" y="210"/>
                  </a:moveTo>
                  <a:cubicBezTo>
                    <a:pt x="706" y="203"/>
                    <a:pt x="701" y="194"/>
                    <a:pt x="697" y="187"/>
                  </a:cubicBezTo>
                  <a:cubicBezTo>
                    <a:pt x="697" y="186"/>
                    <a:pt x="697" y="186"/>
                    <a:pt x="697" y="186"/>
                  </a:cubicBezTo>
                  <a:cubicBezTo>
                    <a:pt x="702" y="195"/>
                    <a:pt x="704" y="199"/>
                    <a:pt x="709" y="210"/>
                  </a:cubicBezTo>
                  <a:cubicBezTo>
                    <a:pt x="709" y="210"/>
                    <a:pt x="709" y="210"/>
                    <a:pt x="709" y="210"/>
                  </a:cubicBezTo>
                  <a:moveTo>
                    <a:pt x="696" y="186"/>
                  </a:moveTo>
                  <a:cubicBezTo>
                    <a:pt x="697" y="186"/>
                    <a:pt x="697" y="186"/>
                    <a:pt x="697" y="186"/>
                  </a:cubicBezTo>
                  <a:cubicBezTo>
                    <a:pt x="697" y="187"/>
                    <a:pt x="697" y="187"/>
                    <a:pt x="697" y="187"/>
                  </a:cubicBezTo>
                  <a:cubicBezTo>
                    <a:pt x="697" y="186"/>
                    <a:pt x="697" y="186"/>
                    <a:pt x="696" y="186"/>
                  </a:cubicBezTo>
                  <a:moveTo>
                    <a:pt x="746" y="352"/>
                  </a:moveTo>
                  <a:cubicBezTo>
                    <a:pt x="745" y="351"/>
                    <a:pt x="745" y="350"/>
                    <a:pt x="745" y="348"/>
                  </a:cubicBezTo>
                  <a:cubicBezTo>
                    <a:pt x="745" y="350"/>
                    <a:pt x="745" y="351"/>
                    <a:pt x="746" y="352"/>
                  </a:cubicBezTo>
                  <a:cubicBezTo>
                    <a:pt x="746" y="352"/>
                    <a:pt x="746" y="352"/>
                    <a:pt x="746" y="352"/>
                  </a:cubicBezTo>
                  <a:moveTo>
                    <a:pt x="745" y="347"/>
                  </a:moveTo>
                  <a:cubicBezTo>
                    <a:pt x="745" y="346"/>
                    <a:pt x="745" y="344"/>
                    <a:pt x="745" y="343"/>
                  </a:cubicBezTo>
                  <a:cubicBezTo>
                    <a:pt x="745" y="345"/>
                    <a:pt x="745" y="347"/>
                    <a:pt x="745" y="348"/>
                  </a:cubicBezTo>
                  <a:cubicBezTo>
                    <a:pt x="745" y="348"/>
                    <a:pt x="745" y="348"/>
                    <a:pt x="745" y="347"/>
                  </a:cubicBezTo>
                  <a:moveTo>
                    <a:pt x="743" y="327"/>
                  </a:moveTo>
                  <a:cubicBezTo>
                    <a:pt x="743" y="321"/>
                    <a:pt x="743" y="321"/>
                    <a:pt x="743" y="321"/>
                  </a:cubicBezTo>
                  <a:cubicBezTo>
                    <a:pt x="743" y="324"/>
                    <a:pt x="743" y="326"/>
                    <a:pt x="743" y="329"/>
                  </a:cubicBezTo>
                  <a:cubicBezTo>
                    <a:pt x="743" y="328"/>
                    <a:pt x="743" y="327"/>
                    <a:pt x="743" y="327"/>
                  </a:cubicBezTo>
                  <a:moveTo>
                    <a:pt x="309" y="4"/>
                  </a:moveTo>
                  <a:cubicBezTo>
                    <a:pt x="309" y="5"/>
                    <a:pt x="309" y="5"/>
                    <a:pt x="309" y="5"/>
                  </a:cubicBezTo>
                  <a:cubicBezTo>
                    <a:pt x="313" y="4"/>
                    <a:pt x="313" y="4"/>
                    <a:pt x="313" y="4"/>
                  </a:cubicBezTo>
                  <a:cubicBezTo>
                    <a:pt x="313" y="4"/>
                    <a:pt x="313" y="4"/>
                    <a:pt x="313" y="4"/>
                  </a:cubicBezTo>
                  <a:cubicBezTo>
                    <a:pt x="312" y="4"/>
                    <a:pt x="311" y="4"/>
                    <a:pt x="309" y="4"/>
                  </a:cubicBezTo>
                  <a:moveTo>
                    <a:pt x="307" y="5"/>
                  </a:moveTo>
                  <a:cubicBezTo>
                    <a:pt x="304" y="5"/>
                    <a:pt x="304" y="5"/>
                    <a:pt x="304" y="5"/>
                  </a:cubicBezTo>
                  <a:cubicBezTo>
                    <a:pt x="305" y="5"/>
                    <a:pt x="305" y="5"/>
                    <a:pt x="305" y="5"/>
                  </a:cubicBezTo>
                  <a:cubicBezTo>
                    <a:pt x="306" y="5"/>
                    <a:pt x="306" y="5"/>
                    <a:pt x="307" y="5"/>
                  </a:cubicBezTo>
                  <a:moveTo>
                    <a:pt x="259" y="17"/>
                  </a:moveTo>
                  <a:cubicBezTo>
                    <a:pt x="259" y="17"/>
                    <a:pt x="258" y="17"/>
                    <a:pt x="258" y="17"/>
                  </a:cubicBezTo>
                  <a:cubicBezTo>
                    <a:pt x="258" y="17"/>
                    <a:pt x="259" y="17"/>
                    <a:pt x="259" y="17"/>
                  </a:cubicBezTo>
                  <a:moveTo>
                    <a:pt x="266" y="15"/>
                  </a:moveTo>
                  <a:cubicBezTo>
                    <a:pt x="267" y="14"/>
                    <a:pt x="267" y="14"/>
                    <a:pt x="268" y="14"/>
                  </a:cubicBezTo>
                  <a:cubicBezTo>
                    <a:pt x="268" y="14"/>
                    <a:pt x="268" y="14"/>
                    <a:pt x="268" y="14"/>
                  </a:cubicBezTo>
                  <a:cubicBezTo>
                    <a:pt x="267" y="14"/>
                    <a:pt x="267" y="14"/>
                    <a:pt x="267" y="14"/>
                  </a:cubicBezTo>
                  <a:cubicBezTo>
                    <a:pt x="267" y="14"/>
                    <a:pt x="267" y="14"/>
                    <a:pt x="267" y="14"/>
                  </a:cubicBezTo>
                  <a:cubicBezTo>
                    <a:pt x="266" y="15"/>
                    <a:pt x="266" y="15"/>
                    <a:pt x="266" y="15"/>
                  </a:cubicBezTo>
                  <a:cubicBezTo>
                    <a:pt x="266" y="15"/>
                    <a:pt x="266" y="15"/>
                    <a:pt x="266" y="15"/>
                  </a:cubicBezTo>
                  <a:moveTo>
                    <a:pt x="269" y="14"/>
                  </a:moveTo>
                  <a:cubicBezTo>
                    <a:pt x="269" y="14"/>
                    <a:pt x="269" y="14"/>
                    <a:pt x="269" y="14"/>
                  </a:cubicBezTo>
                  <a:cubicBezTo>
                    <a:pt x="269" y="14"/>
                    <a:pt x="269" y="14"/>
                    <a:pt x="268" y="14"/>
                  </a:cubicBezTo>
                  <a:cubicBezTo>
                    <a:pt x="267" y="14"/>
                    <a:pt x="267" y="14"/>
                    <a:pt x="266" y="15"/>
                  </a:cubicBezTo>
                  <a:cubicBezTo>
                    <a:pt x="269" y="14"/>
                    <a:pt x="269" y="14"/>
                    <a:pt x="269" y="14"/>
                  </a:cubicBezTo>
                  <a:moveTo>
                    <a:pt x="267" y="14"/>
                  </a:moveTo>
                  <a:cubicBezTo>
                    <a:pt x="268" y="14"/>
                    <a:pt x="268" y="14"/>
                    <a:pt x="268" y="14"/>
                  </a:cubicBezTo>
                  <a:cubicBezTo>
                    <a:pt x="269" y="14"/>
                    <a:pt x="269" y="14"/>
                    <a:pt x="270" y="13"/>
                  </a:cubicBezTo>
                  <a:cubicBezTo>
                    <a:pt x="269" y="14"/>
                    <a:pt x="268" y="14"/>
                    <a:pt x="268" y="14"/>
                  </a:cubicBezTo>
                  <a:cubicBezTo>
                    <a:pt x="267" y="14"/>
                    <a:pt x="267" y="14"/>
                    <a:pt x="267" y="14"/>
                  </a:cubicBezTo>
                  <a:cubicBezTo>
                    <a:pt x="267" y="14"/>
                    <a:pt x="267" y="14"/>
                    <a:pt x="267" y="14"/>
                  </a:cubicBezTo>
                  <a:moveTo>
                    <a:pt x="270" y="13"/>
                  </a:moveTo>
                  <a:cubicBezTo>
                    <a:pt x="274" y="12"/>
                    <a:pt x="274" y="12"/>
                    <a:pt x="274" y="12"/>
                  </a:cubicBezTo>
                  <a:cubicBezTo>
                    <a:pt x="274" y="12"/>
                    <a:pt x="274" y="12"/>
                    <a:pt x="274" y="12"/>
                  </a:cubicBezTo>
                  <a:cubicBezTo>
                    <a:pt x="275" y="12"/>
                    <a:pt x="275" y="12"/>
                    <a:pt x="275" y="12"/>
                  </a:cubicBezTo>
                  <a:cubicBezTo>
                    <a:pt x="275" y="12"/>
                    <a:pt x="275" y="12"/>
                    <a:pt x="275" y="12"/>
                  </a:cubicBezTo>
                  <a:cubicBezTo>
                    <a:pt x="273" y="13"/>
                    <a:pt x="272" y="13"/>
                    <a:pt x="270" y="13"/>
                  </a:cubicBezTo>
                  <a:cubicBezTo>
                    <a:pt x="269" y="14"/>
                    <a:pt x="269" y="14"/>
                    <a:pt x="268" y="14"/>
                  </a:cubicBezTo>
                  <a:cubicBezTo>
                    <a:pt x="270" y="13"/>
                    <a:pt x="270" y="13"/>
                    <a:pt x="270" y="13"/>
                  </a:cubicBezTo>
                  <a:moveTo>
                    <a:pt x="279" y="11"/>
                  </a:moveTo>
                  <a:cubicBezTo>
                    <a:pt x="279" y="11"/>
                    <a:pt x="279" y="11"/>
                    <a:pt x="279" y="11"/>
                  </a:cubicBezTo>
                  <a:cubicBezTo>
                    <a:pt x="280" y="11"/>
                    <a:pt x="281" y="11"/>
                    <a:pt x="281" y="10"/>
                  </a:cubicBezTo>
                  <a:cubicBezTo>
                    <a:pt x="284" y="10"/>
                    <a:pt x="284" y="10"/>
                    <a:pt x="284" y="10"/>
                  </a:cubicBezTo>
                  <a:cubicBezTo>
                    <a:pt x="284" y="10"/>
                    <a:pt x="284" y="10"/>
                    <a:pt x="284" y="10"/>
                  </a:cubicBezTo>
                  <a:cubicBezTo>
                    <a:pt x="283" y="10"/>
                    <a:pt x="283" y="10"/>
                    <a:pt x="283" y="10"/>
                  </a:cubicBezTo>
                  <a:cubicBezTo>
                    <a:pt x="282" y="10"/>
                    <a:pt x="281" y="10"/>
                    <a:pt x="280" y="11"/>
                  </a:cubicBezTo>
                  <a:cubicBezTo>
                    <a:pt x="280" y="11"/>
                    <a:pt x="280" y="11"/>
                    <a:pt x="280" y="11"/>
                  </a:cubicBezTo>
                  <a:cubicBezTo>
                    <a:pt x="279" y="11"/>
                    <a:pt x="279" y="11"/>
                    <a:pt x="279" y="11"/>
                  </a:cubicBezTo>
                  <a:moveTo>
                    <a:pt x="286" y="9"/>
                  </a:moveTo>
                  <a:cubicBezTo>
                    <a:pt x="287" y="9"/>
                    <a:pt x="287" y="9"/>
                    <a:pt x="287" y="9"/>
                  </a:cubicBezTo>
                  <a:cubicBezTo>
                    <a:pt x="289" y="9"/>
                    <a:pt x="289" y="9"/>
                    <a:pt x="289" y="9"/>
                  </a:cubicBezTo>
                  <a:cubicBezTo>
                    <a:pt x="290" y="8"/>
                    <a:pt x="290" y="8"/>
                    <a:pt x="290" y="8"/>
                  </a:cubicBezTo>
                  <a:cubicBezTo>
                    <a:pt x="288" y="9"/>
                    <a:pt x="288" y="9"/>
                    <a:pt x="288" y="9"/>
                  </a:cubicBezTo>
                  <a:cubicBezTo>
                    <a:pt x="287" y="9"/>
                    <a:pt x="287" y="9"/>
                    <a:pt x="287" y="9"/>
                  </a:cubicBezTo>
                  <a:cubicBezTo>
                    <a:pt x="286" y="9"/>
                    <a:pt x="286" y="9"/>
                    <a:pt x="286" y="9"/>
                  </a:cubicBezTo>
                  <a:cubicBezTo>
                    <a:pt x="286" y="9"/>
                    <a:pt x="286" y="9"/>
                    <a:pt x="286" y="9"/>
                  </a:cubicBezTo>
                  <a:moveTo>
                    <a:pt x="293" y="8"/>
                  </a:moveTo>
                  <a:cubicBezTo>
                    <a:pt x="294" y="7"/>
                    <a:pt x="294" y="7"/>
                    <a:pt x="294" y="7"/>
                  </a:cubicBezTo>
                  <a:cubicBezTo>
                    <a:pt x="298" y="7"/>
                    <a:pt x="298" y="7"/>
                    <a:pt x="298" y="7"/>
                  </a:cubicBezTo>
                  <a:cubicBezTo>
                    <a:pt x="298" y="7"/>
                    <a:pt x="298" y="7"/>
                    <a:pt x="298" y="7"/>
                  </a:cubicBezTo>
                  <a:cubicBezTo>
                    <a:pt x="296" y="7"/>
                    <a:pt x="296" y="7"/>
                    <a:pt x="296" y="7"/>
                  </a:cubicBezTo>
                  <a:cubicBezTo>
                    <a:pt x="293" y="8"/>
                    <a:pt x="293" y="8"/>
                    <a:pt x="293" y="8"/>
                  </a:cubicBezTo>
                  <a:cubicBezTo>
                    <a:pt x="292" y="8"/>
                    <a:pt x="292" y="8"/>
                    <a:pt x="292" y="8"/>
                  </a:cubicBezTo>
                  <a:cubicBezTo>
                    <a:pt x="292" y="8"/>
                    <a:pt x="291" y="8"/>
                    <a:pt x="291" y="8"/>
                  </a:cubicBezTo>
                  <a:cubicBezTo>
                    <a:pt x="293" y="8"/>
                    <a:pt x="293" y="8"/>
                    <a:pt x="293" y="8"/>
                  </a:cubicBezTo>
                  <a:moveTo>
                    <a:pt x="298" y="7"/>
                  </a:moveTo>
                  <a:cubicBezTo>
                    <a:pt x="298" y="7"/>
                    <a:pt x="298" y="7"/>
                    <a:pt x="298" y="7"/>
                  </a:cubicBezTo>
                  <a:cubicBezTo>
                    <a:pt x="298" y="7"/>
                    <a:pt x="298" y="7"/>
                    <a:pt x="298" y="7"/>
                  </a:cubicBezTo>
                  <a:cubicBezTo>
                    <a:pt x="298" y="7"/>
                    <a:pt x="298" y="7"/>
                    <a:pt x="298" y="7"/>
                  </a:cubicBezTo>
                  <a:moveTo>
                    <a:pt x="309" y="5"/>
                  </a:moveTo>
                  <a:cubicBezTo>
                    <a:pt x="314" y="4"/>
                    <a:pt x="314" y="4"/>
                    <a:pt x="314" y="4"/>
                  </a:cubicBezTo>
                  <a:cubicBezTo>
                    <a:pt x="315" y="4"/>
                    <a:pt x="315" y="4"/>
                    <a:pt x="315" y="4"/>
                  </a:cubicBezTo>
                  <a:cubicBezTo>
                    <a:pt x="314" y="4"/>
                    <a:pt x="313" y="4"/>
                    <a:pt x="312" y="4"/>
                  </a:cubicBezTo>
                  <a:cubicBezTo>
                    <a:pt x="311" y="4"/>
                    <a:pt x="311" y="4"/>
                    <a:pt x="311" y="4"/>
                  </a:cubicBezTo>
                  <a:cubicBezTo>
                    <a:pt x="308" y="5"/>
                    <a:pt x="308" y="5"/>
                    <a:pt x="308" y="5"/>
                  </a:cubicBezTo>
                  <a:cubicBezTo>
                    <a:pt x="309" y="5"/>
                    <a:pt x="309" y="5"/>
                    <a:pt x="309" y="5"/>
                  </a:cubicBezTo>
                  <a:moveTo>
                    <a:pt x="315" y="4"/>
                  </a:moveTo>
                  <a:cubicBezTo>
                    <a:pt x="315" y="4"/>
                    <a:pt x="315" y="4"/>
                    <a:pt x="315" y="4"/>
                  </a:cubicBezTo>
                  <a:cubicBezTo>
                    <a:pt x="315" y="4"/>
                    <a:pt x="315" y="4"/>
                    <a:pt x="315" y="4"/>
                  </a:cubicBezTo>
                  <a:cubicBezTo>
                    <a:pt x="315" y="4"/>
                    <a:pt x="315" y="4"/>
                    <a:pt x="315" y="4"/>
                  </a:cubicBezTo>
                  <a:moveTo>
                    <a:pt x="295" y="7"/>
                  </a:moveTo>
                  <a:cubicBezTo>
                    <a:pt x="295" y="7"/>
                    <a:pt x="295" y="7"/>
                    <a:pt x="295" y="7"/>
                  </a:cubicBezTo>
                  <a:cubicBezTo>
                    <a:pt x="295" y="7"/>
                    <a:pt x="295" y="7"/>
                    <a:pt x="294" y="8"/>
                  </a:cubicBezTo>
                  <a:cubicBezTo>
                    <a:pt x="295" y="7"/>
                    <a:pt x="295" y="7"/>
                    <a:pt x="295" y="7"/>
                  </a:cubicBezTo>
                  <a:moveTo>
                    <a:pt x="295" y="7"/>
                  </a:moveTo>
                  <a:cubicBezTo>
                    <a:pt x="296" y="7"/>
                    <a:pt x="296" y="7"/>
                    <a:pt x="296" y="7"/>
                  </a:cubicBezTo>
                  <a:cubicBezTo>
                    <a:pt x="298" y="7"/>
                    <a:pt x="298" y="7"/>
                    <a:pt x="298" y="7"/>
                  </a:cubicBezTo>
                  <a:cubicBezTo>
                    <a:pt x="301" y="6"/>
                    <a:pt x="301" y="6"/>
                    <a:pt x="301" y="6"/>
                  </a:cubicBezTo>
                  <a:cubicBezTo>
                    <a:pt x="300" y="6"/>
                    <a:pt x="300" y="6"/>
                    <a:pt x="300" y="6"/>
                  </a:cubicBezTo>
                  <a:cubicBezTo>
                    <a:pt x="303" y="6"/>
                    <a:pt x="303" y="6"/>
                    <a:pt x="303" y="6"/>
                  </a:cubicBezTo>
                  <a:cubicBezTo>
                    <a:pt x="305" y="5"/>
                    <a:pt x="305" y="5"/>
                    <a:pt x="305" y="5"/>
                  </a:cubicBezTo>
                  <a:cubicBezTo>
                    <a:pt x="305" y="5"/>
                    <a:pt x="305" y="5"/>
                    <a:pt x="305" y="5"/>
                  </a:cubicBezTo>
                  <a:cubicBezTo>
                    <a:pt x="305" y="5"/>
                    <a:pt x="305" y="5"/>
                    <a:pt x="305" y="5"/>
                  </a:cubicBezTo>
                  <a:cubicBezTo>
                    <a:pt x="302" y="6"/>
                    <a:pt x="300" y="6"/>
                    <a:pt x="297" y="7"/>
                  </a:cubicBezTo>
                  <a:cubicBezTo>
                    <a:pt x="296" y="7"/>
                    <a:pt x="296" y="7"/>
                    <a:pt x="295" y="7"/>
                  </a:cubicBezTo>
                  <a:cubicBezTo>
                    <a:pt x="295" y="7"/>
                    <a:pt x="295" y="7"/>
                    <a:pt x="295" y="7"/>
                  </a:cubicBezTo>
                  <a:moveTo>
                    <a:pt x="2" y="405"/>
                  </a:moveTo>
                  <a:cubicBezTo>
                    <a:pt x="2" y="405"/>
                    <a:pt x="2" y="405"/>
                    <a:pt x="2" y="405"/>
                  </a:cubicBezTo>
                  <a:cubicBezTo>
                    <a:pt x="2" y="406"/>
                    <a:pt x="2" y="406"/>
                    <a:pt x="2" y="406"/>
                  </a:cubicBezTo>
                  <a:cubicBezTo>
                    <a:pt x="2" y="405"/>
                    <a:pt x="2" y="405"/>
                    <a:pt x="2" y="405"/>
                  </a:cubicBezTo>
                  <a:moveTo>
                    <a:pt x="2" y="404"/>
                  </a:moveTo>
                  <a:cubicBezTo>
                    <a:pt x="2" y="403"/>
                    <a:pt x="2" y="402"/>
                    <a:pt x="1" y="401"/>
                  </a:cubicBezTo>
                  <a:cubicBezTo>
                    <a:pt x="2" y="401"/>
                    <a:pt x="2" y="401"/>
                    <a:pt x="2" y="402"/>
                  </a:cubicBezTo>
                  <a:cubicBezTo>
                    <a:pt x="2" y="405"/>
                    <a:pt x="2" y="405"/>
                    <a:pt x="2" y="405"/>
                  </a:cubicBezTo>
                  <a:cubicBezTo>
                    <a:pt x="2" y="404"/>
                    <a:pt x="2" y="404"/>
                    <a:pt x="2" y="404"/>
                  </a:cubicBezTo>
                  <a:moveTo>
                    <a:pt x="1" y="383"/>
                  </a:moveTo>
                  <a:cubicBezTo>
                    <a:pt x="1" y="385"/>
                    <a:pt x="1" y="386"/>
                    <a:pt x="1" y="388"/>
                  </a:cubicBezTo>
                  <a:cubicBezTo>
                    <a:pt x="1" y="392"/>
                    <a:pt x="1" y="395"/>
                    <a:pt x="1" y="398"/>
                  </a:cubicBezTo>
                  <a:cubicBezTo>
                    <a:pt x="1" y="399"/>
                    <a:pt x="1" y="399"/>
                    <a:pt x="1" y="399"/>
                  </a:cubicBezTo>
                  <a:cubicBezTo>
                    <a:pt x="1" y="394"/>
                    <a:pt x="1" y="388"/>
                    <a:pt x="1" y="383"/>
                  </a:cubicBezTo>
                  <a:moveTo>
                    <a:pt x="23" y="243"/>
                  </a:moveTo>
                  <a:cubicBezTo>
                    <a:pt x="24" y="240"/>
                    <a:pt x="26" y="236"/>
                    <a:pt x="27" y="232"/>
                  </a:cubicBezTo>
                  <a:cubicBezTo>
                    <a:pt x="26" y="235"/>
                    <a:pt x="25" y="237"/>
                    <a:pt x="25" y="239"/>
                  </a:cubicBezTo>
                  <a:cubicBezTo>
                    <a:pt x="23" y="243"/>
                    <a:pt x="23" y="243"/>
                    <a:pt x="23" y="243"/>
                  </a:cubicBezTo>
                  <a:cubicBezTo>
                    <a:pt x="23" y="243"/>
                    <a:pt x="23" y="243"/>
                    <a:pt x="23" y="243"/>
                  </a:cubicBezTo>
                  <a:moveTo>
                    <a:pt x="33" y="217"/>
                  </a:moveTo>
                  <a:cubicBezTo>
                    <a:pt x="33" y="218"/>
                    <a:pt x="33" y="218"/>
                    <a:pt x="33" y="219"/>
                  </a:cubicBezTo>
                  <a:cubicBezTo>
                    <a:pt x="31" y="224"/>
                    <a:pt x="29" y="228"/>
                    <a:pt x="27" y="232"/>
                  </a:cubicBezTo>
                  <a:cubicBezTo>
                    <a:pt x="26" y="236"/>
                    <a:pt x="24" y="240"/>
                    <a:pt x="23" y="243"/>
                  </a:cubicBezTo>
                  <a:cubicBezTo>
                    <a:pt x="27" y="232"/>
                    <a:pt x="29" y="227"/>
                    <a:pt x="33" y="217"/>
                  </a:cubicBezTo>
                  <a:moveTo>
                    <a:pt x="33" y="217"/>
                  </a:moveTo>
                  <a:cubicBezTo>
                    <a:pt x="33" y="217"/>
                    <a:pt x="33" y="217"/>
                    <a:pt x="33" y="217"/>
                  </a:cubicBezTo>
                  <a:cubicBezTo>
                    <a:pt x="33" y="218"/>
                    <a:pt x="33" y="218"/>
                    <a:pt x="33" y="218"/>
                  </a:cubicBezTo>
                  <a:cubicBezTo>
                    <a:pt x="33" y="219"/>
                    <a:pt x="33" y="219"/>
                    <a:pt x="33" y="219"/>
                  </a:cubicBezTo>
                  <a:cubicBezTo>
                    <a:pt x="33" y="218"/>
                    <a:pt x="33" y="218"/>
                    <a:pt x="33" y="217"/>
                  </a:cubicBezTo>
                  <a:moveTo>
                    <a:pt x="47" y="190"/>
                  </a:moveTo>
                  <a:cubicBezTo>
                    <a:pt x="47" y="190"/>
                    <a:pt x="48" y="189"/>
                    <a:pt x="48" y="188"/>
                  </a:cubicBezTo>
                  <a:cubicBezTo>
                    <a:pt x="48" y="189"/>
                    <a:pt x="48" y="189"/>
                    <a:pt x="47" y="190"/>
                  </a:cubicBezTo>
                  <a:cubicBezTo>
                    <a:pt x="47" y="190"/>
                    <a:pt x="47" y="190"/>
                    <a:pt x="47" y="190"/>
                  </a:cubicBezTo>
                  <a:cubicBezTo>
                    <a:pt x="47" y="190"/>
                    <a:pt x="47" y="190"/>
                    <a:pt x="47" y="190"/>
                  </a:cubicBezTo>
                  <a:moveTo>
                    <a:pt x="47" y="190"/>
                  </a:moveTo>
                  <a:cubicBezTo>
                    <a:pt x="47" y="190"/>
                    <a:pt x="48" y="189"/>
                    <a:pt x="48" y="188"/>
                  </a:cubicBezTo>
                  <a:cubicBezTo>
                    <a:pt x="48" y="189"/>
                    <a:pt x="47" y="190"/>
                    <a:pt x="47" y="190"/>
                  </a:cubicBezTo>
                  <a:cubicBezTo>
                    <a:pt x="52" y="181"/>
                    <a:pt x="55" y="177"/>
                    <a:pt x="59" y="170"/>
                  </a:cubicBezTo>
                  <a:cubicBezTo>
                    <a:pt x="55" y="176"/>
                    <a:pt x="52" y="182"/>
                    <a:pt x="48" y="188"/>
                  </a:cubicBezTo>
                  <a:cubicBezTo>
                    <a:pt x="48" y="189"/>
                    <a:pt x="47" y="190"/>
                    <a:pt x="47" y="190"/>
                  </a:cubicBezTo>
                  <a:cubicBezTo>
                    <a:pt x="47" y="190"/>
                    <a:pt x="47" y="190"/>
                    <a:pt x="47" y="190"/>
                  </a:cubicBezTo>
                  <a:moveTo>
                    <a:pt x="135" y="87"/>
                  </a:moveTo>
                  <a:cubicBezTo>
                    <a:pt x="136" y="86"/>
                    <a:pt x="136" y="85"/>
                    <a:pt x="137" y="85"/>
                  </a:cubicBezTo>
                  <a:cubicBezTo>
                    <a:pt x="138" y="84"/>
                    <a:pt x="139" y="83"/>
                    <a:pt x="140" y="82"/>
                  </a:cubicBezTo>
                  <a:cubicBezTo>
                    <a:pt x="140" y="82"/>
                    <a:pt x="140" y="82"/>
                    <a:pt x="140" y="82"/>
                  </a:cubicBezTo>
                  <a:cubicBezTo>
                    <a:pt x="138" y="83"/>
                    <a:pt x="138" y="83"/>
                    <a:pt x="138" y="83"/>
                  </a:cubicBezTo>
                  <a:cubicBezTo>
                    <a:pt x="134" y="87"/>
                    <a:pt x="134" y="87"/>
                    <a:pt x="134" y="87"/>
                  </a:cubicBezTo>
                  <a:cubicBezTo>
                    <a:pt x="134" y="87"/>
                    <a:pt x="134" y="87"/>
                    <a:pt x="134" y="87"/>
                  </a:cubicBezTo>
                  <a:cubicBezTo>
                    <a:pt x="135" y="87"/>
                    <a:pt x="135" y="87"/>
                    <a:pt x="135" y="87"/>
                  </a:cubicBezTo>
                  <a:moveTo>
                    <a:pt x="140" y="81"/>
                  </a:moveTo>
                  <a:cubicBezTo>
                    <a:pt x="141" y="81"/>
                    <a:pt x="141" y="81"/>
                    <a:pt x="141" y="81"/>
                  </a:cubicBezTo>
                  <a:cubicBezTo>
                    <a:pt x="143" y="79"/>
                    <a:pt x="143" y="79"/>
                    <a:pt x="143" y="79"/>
                  </a:cubicBezTo>
                  <a:cubicBezTo>
                    <a:pt x="140" y="81"/>
                    <a:pt x="137" y="83"/>
                    <a:pt x="137" y="84"/>
                  </a:cubicBezTo>
                  <a:cubicBezTo>
                    <a:pt x="137" y="84"/>
                    <a:pt x="139" y="82"/>
                    <a:pt x="140" y="81"/>
                  </a:cubicBezTo>
                  <a:moveTo>
                    <a:pt x="231" y="28"/>
                  </a:moveTo>
                  <a:cubicBezTo>
                    <a:pt x="233" y="28"/>
                    <a:pt x="233" y="28"/>
                    <a:pt x="233" y="28"/>
                  </a:cubicBezTo>
                  <a:cubicBezTo>
                    <a:pt x="237" y="26"/>
                    <a:pt x="237" y="26"/>
                    <a:pt x="237" y="26"/>
                  </a:cubicBezTo>
                  <a:cubicBezTo>
                    <a:pt x="237" y="26"/>
                    <a:pt x="237" y="26"/>
                    <a:pt x="237" y="26"/>
                  </a:cubicBezTo>
                  <a:cubicBezTo>
                    <a:pt x="236" y="25"/>
                    <a:pt x="236" y="25"/>
                    <a:pt x="236" y="25"/>
                  </a:cubicBezTo>
                  <a:cubicBezTo>
                    <a:pt x="231" y="28"/>
                    <a:pt x="231" y="28"/>
                    <a:pt x="231" y="28"/>
                  </a:cubicBezTo>
                  <a:cubicBezTo>
                    <a:pt x="228" y="29"/>
                    <a:pt x="228" y="29"/>
                    <a:pt x="228" y="29"/>
                  </a:cubicBezTo>
                  <a:cubicBezTo>
                    <a:pt x="228" y="30"/>
                    <a:pt x="228" y="30"/>
                    <a:pt x="228" y="30"/>
                  </a:cubicBezTo>
                  <a:cubicBezTo>
                    <a:pt x="231" y="28"/>
                    <a:pt x="231" y="28"/>
                    <a:pt x="231" y="28"/>
                  </a:cubicBezTo>
                  <a:moveTo>
                    <a:pt x="695" y="448"/>
                  </a:moveTo>
                  <a:cubicBezTo>
                    <a:pt x="695" y="447"/>
                    <a:pt x="695" y="446"/>
                    <a:pt x="695" y="445"/>
                  </a:cubicBezTo>
                  <a:cubicBezTo>
                    <a:pt x="695" y="445"/>
                    <a:pt x="695" y="444"/>
                    <a:pt x="695" y="444"/>
                  </a:cubicBezTo>
                  <a:cubicBezTo>
                    <a:pt x="695" y="443"/>
                    <a:pt x="696" y="443"/>
                    <a:pt x="696" y="443"/>
                  </a:cubicBezTo>
                  <a:cubicBezTo>
                    <a:pt x="696" y="443"/>
                    <a:pt x="696" y="440"/>
                    <a:pt x="694" y="436"/>
                  </a:cubicBezTo>
                  <a:cubicBezTo>
                    <a:pt x="694" y="436"/>
                    <a:pt x="694" y="436"/>
                    <a:pt x="694" y="433"/>
                  </a:cubicBezTo>
                  <a:cubicBezTo>
                    <a:pt x="694" y="432"/>
                    <a:pt x="694" y="432"/>
                    <a:pt x="694" y="432"/>
                  </a:cubicBezTo>
                  <a:cubicBezTo>
                    <a:pt x="693" y="433"/>
                    <a:pt x="693" y="433"/>
                    <a:pt x="693" y="433"/>
                  </a:cubicBezTo>
                  <a:cubicBezTo>
                    <a:pt x="692" y="435"/>
                    <a:pt x="692" y="435"/>
                    <a:pt x="692" y="435"/>
                  </a:cubicBezTo>
                  <a:cubicBezTo>
                    <a:pt x="692" y="435"/>
                    <a:pt x="692" y="437"/>
                    <a:pt x="692" y="438"/>
                  </a:cubicBezTo>
                  <a:cubicBezTo>
                    <a:pt x="692" y="438"/>
                    <a:pt x="692" y="438"/>
                    <a:pt x="692" y="439"/>
                  </a:cubicBezTo>
                  <a:cubicBezTo>
                    <a:pt x="692" y="439"/>
                    <a:pt x="692" y="439"/>
                    <a:pt x="692" y="439"/>
                  </a:cubicBezTo>
                  <a:cubicBezTo>
                    <a:pt x="692" y="440"/>
                    <a:pt x="692" y="441"/>
                    <a:pt x="692" y="441"/>
                  </a:cubicBezTo>
                  <a:cubicBezTo>
                    <a:pt x="691" y="444"/>
                    <a:pt x="691" y="444"/>
                    <a:pt x="691" y="444"/>
                  </a:cubicBezTo>
                  <a:cubicBezTo>
                    <a:pt x="690" y="447"/>
                    <a:pt x="690" y="449"/>
                    <a:pt x="690" y="450"/>
                  </a:cubicBezTo>
                  <a:cubicBezTo>
                    <a:pt x="690" y="451"/>
                    <a:pt x="691" y="453"/>
                    <a:pt x="691" y="453"/>
                  </a:cubicBezTo>
                  <a:cubicBezTo>
                    <a:pt x="692" y="453"/>
                    <a:pt x="692" y="453"/>
                    <a:pt x="694" y="453"/>
                  </a:cubicBezTo>
                  <a:cubicBezTo>
                    <a:pt x="694" y="451"/>
                    <a:pt x="695" y="449"/>
                    <a:pt x="695" y="448"/>
                  </a:cubicBezTo>
                  <a:moveTo>
                    <a:pt x="711" y="529"/>
                  </a:moveTo>
                  <a:cubicBezTo>
                    <a:pt x="714" y="522"/>
                    <a:pt x="714" y="522"/>
                    <a:pt x="714" y="522"/>
                  </a:cubicBezTo>
                  <a:cubicBezTo>
                    <a:pt x="714" y="522"/>
                    <a:pt x="715" y="520"/>
                    <a:pt x="715" y="520"/>
                  </a:cubicBezTo>
                  <a:cubicBezTo>
                    <a:pt x="714" y="521"/>
                    <a:pt x="713" y="521"/>
                    <a:pt x="712" y="522"/>
                  </a:cubicBezTo>
                  <a:cubicBezTo>
                    <a:pt x="712" y="522"/>
                    <a:pt x="712" y="522"/>
                    <a:pt x="711" y="523"/>
                  </a:cubicBezTo>
                  <a:cubicBezTo>
                    <a:pt x="712" y="523"/>
                    <a:pt x="712" y="523"/>
                    <a:pt x="712" y="523"/>
                  </a:cubicBezTo>
                  <a:cubicBezTo>
                    <a:pt x="711" y="524"/>
                    <a:pt x="711" y="525"/>
                    <a:pt x="711" y="525"/>
                  </a:cubicBezTo>
                  <a:cubicBezTo>
                    <a:pt x="711" y="525"/>
                    <a:pt x="711" y="525"/>
                    <a:pt x="711" y="525"/>
                  </a:cubicBezTo>
                  <a:cubicBezTo>
                    <a:pt x="711" y="526"/>
                    <a:pt x="711" y="526"/>
                    <a:pt x="710" y="527"/>
                  </a:cubicBezTo>
                  <a:cubicBezTo>
                    <a:pt x="710" y="528"/>
                    <a:pt x="710" y="528"/>
                    <a:pt x="710" y="528"/>
                  </a:cubicBezTo>
                  <a:cubicBezTo>
                    <a:pt x="710" y="528"/>
                    <a:pt x="710" y="528"/>
                    <a:pt x="710" y="528"/>
                  </a:cubicBezTo>
                  <a:cubicBezTo>
                    <a:pt x="710" y="528"/>
                    <a:pt x="711" y="527"/>
                    <a:pt x="711" y="527"/>
                  </a:cubicBezTo>
                  <a:cubicBezTo>
                    <a:pt x="711" y="527"/>
                    <a:pt x="711" y="526"/>
                    <a:pt x="712" y="527"/>
                  </a:cubicBezTo>
                  <a:cubicBezTo>
                    <a:pt x="711" y="527"/>
                    <a:pt x="711" y="528"/>
                    <a:pt x="711" y="529"/>
                  </a:cubicBezTo>
                  <a:cubicBezTo>
                    <a:pt x="711" y="528"/>
                    <a:pt x="711" y="528"/>
                    <a:pt x="711" y="528"/>
                  </a:cubicBezTo>
                  <a:cubicBezTo>
                    <a:pt x="711" y="528"/>
                    <a:pt x="711" y="528"/>
                    <a:pt x="711" y="528"/>
                  </a:cubicBezTo>
                  <a:cubicBezTo>
                    <a:pt x="711" y="529"/>
                    <a:pt x="710" y="530"/>
                    <a:pt x="710" y="531"/>
                  </a:cubicBezTo>
                  <a:cubicBezTo>
                    <a:pt x="710" y="531"/>
                    <a:pt x="710" y="531"/>
                    <a:pt x="710" y="531"/>
                  </a:cubicBezTo>
                  <a:cubicBezTo>
                    <a:pt x="710" y="531"/>
                    <a:pt x="710" y="531"/>
                    <a:pt x="710" y="531"/>
                  </a:cubicBezTo>
                  <a:cubicBezTo>
                    <a:pt x="710" y="530"/>
                    <a:pt x="710" y="530"/>
                    <a:pt x="711" y="529"/>
                  </a:cubicBezTo>
                  <a:moveTo>
                    <a:pt x="712" y="517"/>
                  </a:moveTo>
                  <a:cubicBezTo>
                    <a:pt x="712" y="517"/>
                    <a:pt x="712" y="516"/>
                    <a:pt x="712" y="516"/>
                  </a:cubicBezTo>
                  <a:cubicBezTo>
                    <a:pt x="712" y="515"/>
                    <a:pt x="712" y="515"/>
                    <a:pt x="712" y="515"/>
                  </a:cubicBezTo>
                  <a:cubicBezTo>
                    <a:pt x="713" y="515"/>
                    <a:pt x="713" y="514"/>
                    <a:pt x="713" y="514"/>
                  </a:cubicBezTo>
                  <a:cubicBezTo>
                    <a:pt x="713" y="514"/>
                    <a:pt x="713" y="515"/>
                    <a:pt x="712" y="515"/>
                  </a:cubicBezTo>
                  <a:cubicBezTo>
                    <a:pt x="712" y="515"/>
                    <a:pt x="712" y="516"/>
                    <a:pt x="712" y="516"/>
                  </a:cubicBezTo>
                  <a:cubicBezTo>
                    <a:pt x="712" y="517"/>
                    <a:pt x="712" y="517"/>
                    <a:pt x="712" y="517"/>
                  </a:cubicBezTo>
                  <a:moveTo>
                    <a:pt x="728" y="487"/>
                  </a:moveTo>
                  <a:cubicBezTo>
                    <a:pt x="734" y="465"/>
                    <a:pt x="734" y="465"/>
                    <a:pt x="734" y="465"/>
                  </a:cubicBezTo>
                  <a:cubicBezTo>
                    <a:pt x="733" y="469"/>
                    <a:pt x="733" y="469"/>
                    <a:pt x="733" y="469"/>
                  </a:cubicBezTo>
                  <a:cubicBezTo>
                    <a:pt x="732" y="471"/>
                    <a:pt x="732" y="473"/>
                    <a:pt x="731" y="475"/>
                  </a:cubicBezTo>
                  <a:cubicBezTo>
                    <a:pt x="731" y="476"/>
                    <a:pt x="731" y="476"/>
                    <a:pt x="731" y="476"/>
                  </a:cubicBezTo>
                  <a:cubicBezTo>
                    <a:pt x="731" y="475"/>
                    <a:pt x="731" y="475"/>
                    <a:pt x="731" y="474"/>
                  </a:cubicBezTo>
                  <a:cubicBezTo>
                    <a:pt x="731" y="473"/>
                    <a:pt x="731" y="473"/>
                    <a:pt x="731" y="473"/>
                  </a:cubicBezTo>
                  <a:cubicBezTo>
                    <a:pt x="731" y="474"/>
                    <a:pt x="731" y="474"/>
                    <a:pt x="731" y="474"/>
                  </a:cubicBezTo>
                  <a:cubicBezTo>
                    <a:pt x="728" y="480"/>
                    <a:pt x="727" y="486"/>
                    <a:pt x="725" y="493"/>
                  </a:cubicBezTo>
                  <a:cubicBezTo>
                    <a:pt x="725" y="493"/>
                    <a:pt x="725" y="493"/>
                    <a:pt x="725" y="493"/>
                  </a:cubicBezTo>
                  <a:cubicBezTo>
                    <a:pt x="725" y="494"/>
                    <a:pt x="725" y="494"/>
                    <a:pt x="725" y="494"/>
                  </a:cubicBezTo>
                  <a:cubicBezTo>
                    <a:pt x="723" y="498"/>
                    <a:pt x="723" y="498"/>
                    <a:pt x="722" y="501"/>
                  </a:cubicBezTo>
                  <a:cubicBezTo>
                    <a:pt x="722" y="504"/>
                    <a:pt x="721" y="504"/>
                    <a:pt x="721" y="504"/>
                  </a:cubicBezTo>
                  <a:cubicBezTo>
                    <a:pt x="722" y="504"/>
                    <a:pt x="722" y="504"/>
                    <a:pt x="722" y="504"/>
                  </a:cubicBezTo>
                  <a:cubicBezTo>
                    <a:pt x="728" y="487"/>
                    <a:pt x="728" y="487"/>
                    <a:pt x="728" y="487"/>
                  </a:cubicBezTo>
                  <a:moveTo>
                    <a:pt x="714" y="506"/>
                  </a:moveTo>
                  <a:cubicBezTo>
                    <a:pt x="715" y="505"/>
                    <a:pt x="715" y="503"/>
                    <a:pt x="716" y="502"/>
                  </a:cubicBezTo>
                  <a:cubicBezTo>
                    <a:pt x="716" y="501"/>
                    <a:pt x="716" y="501"/>
                    <a:pt x="716" y="501"/>
                  </a:cubicBezTo>
                  <a:cubicBezTo>
                    <a:pt x="716" y="500"/>
                    <a:pt x="716" y="500"/>
                    <a:pt x="716" y="500"/>
                  </a:cubicBezTo>
                  <a:cubicBezTo>
                    <a:pt x="716" y="500"/>
                    <a:pt x="716" y="500"/>
                    <a:pt x="716" y="500"/>
                  </a:cubicBezTo>
                  <a:cubicBezTo>
                    <a:pt x="716" y="500"/>
                    <a:pt x="716" y="499"/>
                    <a:pt x="716" y="496"/>
                  </a:cubicBezTo>
                  <a:cubicBezTo>
                    <a:pt x="718" y="491"/>
                    <a:pt x="718" y="491"/>
                    <a:pt x="718" y="491"/>
                  </a:cubicBezTo>
                  <a:cubicBezTo>
                    <a:pt x="715" y="496"/>
                    <a:pt x="715" y="502"/>
                    <a:pt x="715" y="503"/>
                  </a:cubicBezTo>
                  <a:cubicBezTo>
                    <a:pt x="715" y="503"/>
                    <a:pt x="715" y="503"/>
                    <a:pt x="715" y="504"/>
                  </a:cubicBezTo>
                  <a:cubicBezTo>
                    <a:pt x="714" y="505"/>
                    <a:pt x="714" y="506"/>
                    <a:pt x="714" y="506"/>
                  </a:cubicBezTo>
                  <a:cubicBezTo>
                    <a:pt x="714" y="506"/>
                    <a:pt x="714" y="506"/>
                    <a:pt x="714" y="506"/>
                  </a:cubicBezTo>
                  <a:moveTo>
                    <a:pt x="719" y="481"/>
                  </a:moveTo>
                  <a:cubicBezTo>
                    <a:pt x="719" y="480"/>
                    <a:pt x="719" y="480"/>
                    <a:pt x="719" y="480"/>
                  </a:cubicBezTo>
                  <a:cubicBezTo>
                    <a:pt x="719" y="480"/>
                    <a:pt x="719" y="480"/>
                    <a:pt x="719" y="481"/>
                  </a:cubicBezTo>
                  <a:cubicBezTo>
                    <a:pt x="719" y="481"/>
                    <a:pt x="719" y="481"/>
                    <a:pt x="719" y="481"/>
                  </a:cubicBezTo>
                  <a:moveTo>
                    <a:pt x="719" y="485"/>
                  </a:moveTo>
                  <a:cubicBezTo>
                    <a:pt x="719" y="484"/>
                    <a:pt x="719" y="484"/>
                    <a:pt x="719" y="484"/>
                  </a:cubicBezTo>
                  <a:cubicBezTo>
                    <a:pt x="719" y="483"/>
                    <a:pt x="719" y="482"/>
                    <a:pt x="719" y="482"/>
                  </a:cubicBezTo>
                  <a:cubicBezTo>
                    <a:pt x="720" y="479"/>
                    <a:pt x="720" y="479"/>
                    <a:pt x="720" y="479"/>
                  </a:cubicBezTo>
                  <a:cubicBezTo>
                    <a:pt x="719" y="478"/>
                    <a:pt x="719" y="478"/>
                    <a:pt x="719" y="478"/>
                  </a:cubicBezTo>
                  <a:cubicBezTo>
                    <a:pt x="719" y="479"/>
                    <a:pt x="719" y="479"/>
                    <a:pt x="719" y="479"/>
                  </a:cubicBezTo>
                  <a:cubicBezTo>
                    <a:pt x="719" y="480"/>
                    <a:pt x="719" y="480"/>
                    <a:pt x="719" y="482"/>
                  </a:cubicBezTo>
                  <a:cubicBezTo>
                    <a:pt x="719" y="485"/>
                    <a:pt x="719" y="485"/>
                    <a:pt x="718" y="486"/>
                  </a:cubicBezTo>
                  <a:cubicBezTo>
                    <a:pt x="719" y="485"/>
                    <a:pt x="719" y="485"/>
                    <a:pt x="719" y="485"/>
                  </a:cubicBezTo>
                  <a:moveTo>
                    <a:pt x="720" y="475"/>
                  </a:moveTo>
                  <a:cubicBezTo>
                    <a:pt x="720" y="475"/>
                    <a:pt x="720" y="474"/>
                    <a:pt x="720" y="474"/>
                  </a:cubicBezTo>
                  <a:cubicBezTo>
                    <a:pt x="720" y="473"/>
                    <a:pt x="720" y="473"/>
                    <a:pt x="720" y="473"/>
                  </a:cubicBezTo>
                  <a:cubicBezTo>
                    <a:pt x="720" y="472"/>
                    <a:pt x="720" y="471"/>
                    <a:pt x="720" y="471"/>
                  </a:cubicBezTo>
                  <a:cubicBezTo>
                    <a:pt x="720" y="470"/>
                    <a:pt x="720" y="470"/>
                    <a:pt x="720" y="470"/>
                  </a:cubicBezTo>
                  <a:cubicBezTo>
                    <a:pt x="720" y="470"/>
                    <a:pt x="720" y="471"/>
                    <a:pt x="720" y="471"/>
                  </a:cubicBezTo>
                  <a:cubicBezTo>
                    <a:pt x="720" y="472"/>
                    <a:pt x="720" y="472"/>
                    <a:pt x="719" y="473"/>
                  </a:cubicBezTo>
                  <a:cubicBezTo>
                    <a:pt x="719" y="474"/>
                    <a:pt x="719" y="474"/>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19" y="475"/>
                    <a:pt x="719" y="475"/>
                    <a:pt x="719" y="475"/>
                  </a:cubicBezTo>
                  <a:cubicBezTo>
                    <a:pt x="720" y="475"/>
                    <a:pt x="720" y="475"/>
                    <a:pt x="720" y="475"/>
                  </a:cubicBezTo>
                  <a:moveTo>
                    <a:pt x="721" y="502"/>
                  </a:moveTo>
                  <a:cubicBezTo>
                    <a:pt x="721" y="502"/>
                    <a:pt x="723" y="495"/>
                    <a:pt x="723" y="494"/>
                  </a:cubicBezTo>
                  <a:cubicBezTo>
                    <a:pt x="722" y="495"/>
                    <a:pt x="722" y="495"/>
                    <a:pt x="721" y="497"/>
                  </a:cubicBezTo>
                  <a:cubicBezTo>
                    <a:pt x="721" y="497"/>
                    <a:pt x="721" y="497"/>
                    <a:pt x="721" y="497"/>
                  </a:cubicBezTo>
                  <a:cubicBezTo>
                    <a:pt x="723" y="492"/>
                    <a:pt x="723" y="492"/>
                    <a:pt x="723" y="492"/>
                  </a:cubicBezTo>
                  <a:cubicBezTo>
                    <a:pt x="723" y="492"/>
                    <a:pt x="723" y="492"/>
                    <a:pt x="723" y="492"/>
                  </a:cubicBezTo>
                  <a:cubicBezTo>
                    <a:pt x="722" y="491"/>
                    <a:pt x="722" y="491"/>
                    <a:pt x="722" y="491"/>
                  </a:cubicBezTo>
                  <a:cubicBezTo>
                    <a:pt x="723" y="490"/>
                    <a:pt x="723" y="489"/>
                    <a:pt x="723" y="488"/>
                  </a:cubicBezTo>
                  <a:cubicBezTo>
                    <a:pt x="724" y="486"/>
                    <a:pt x="724" y="484"/>
                    <a:pt x="725" y="482"/>
                  </a:cubicBezTo>
                  <a:cubicBezTo>
                    <a:pt x="724" y="482"/>
                    <a:pt x="724" y="482"/>
                    <a:pt x="724" y="482"/>
                  </a:cubicBezTo>
                  <a:cubicBezTo>
                    <a:pt x="724" y="482"/>
                    <a:pt x="724" y="482"/>
                    <a:pt x="724" y="482"/>
                  </a:cubicBezTo>
                  <a:cubicBezTo>
                    <a:pt x="724" y="480"/>
                    <a:pt x="725" y="477"/>
                    <a:pt x="726" y="474"/>
                  </a:cubicBezTo>
                  <a:cubicBezTo>
                    <a:pt x="725" y="475"/>
                    <a:pt x="725" y="475"/>
                    <a:pt x="725" y="475"/>
                  </a:cubicBezTo>
                  <a:cubicBezTo>
                    <a:pt x="725" y="475"/>
                    <a:pt x="725" y="475"/>
                    <a:pt x="725" y="475"/>
                  </a:cubicBezTo>
                  <a:cubicBezTo>
                    <a:pt x="725" y="475"/>
                    <a:pt x="724" y="474"/>
                    <a:pt x="725" y="473"/>
                  </a:cubicBezTo>
                  <a:cubicBezTo>
                    <a:pt x="725" y="472"/>
                    <a:pt x="725" y="472"/>
                    <a:pt x="725" y="472"/>
                  </a:cubicBezTo>
                  <a:cubicBezTo>
                    <a:pt x="725" y="471"/>
                    <a:pt x="725" y="464"/>
                    <a:pt x="725" y="461"/>
                  </a:cubicBezTo>
                  <a:cubicBezTo>
                    <a:pt x="725" y="461"/>
                    <a:pt x="725" y="461"/>
                    <a:pt x="725" y="457"/>
                  </a:cubicBezTo>
                  <a:cubicBezTo>
                    <a:pt x="725" y="457"/>
                    <a:pt x="724" y="458"/>
                    <a:pt x="724" y="458"/>
                  </a:cubicBezTo>
                  <a:cubicBezTo>
                    <a:pt x="724" y="458"/>
                    <a:pt x="723" y="456"/>
                    <a:pt x="723" y="455"/>
                  </a:cubicBezTo>
                  <a:cubicBezTo>
                    <a:pt x="722" y="455"/>
                    <a:pt x="722" y="456"/>
                    <a:pt x="722" y="458"/>
                  </a:cubicBezTo>
                  <a:cubicBezTo>
                    <a:pt x="722" y="461"/>
                    <a:pt x="722" y="461"/>
                    <a:pt x="722" y="465"/>
                  </a:cubicBezTo>
                  <a:cubicBezTo>
                    <a:pt x="723" y="468"/>
                    <a:pt x="721" y="470"/>
                    <a:pt x="721" y="473"/>
                  </a:cubicBezTo>
                  <a:cubicBezTo>
                    <a:pt x="721" y="473"/>
                    <a:pt x="721" y="473"/>
                    <a:pt x="721" y="473"/>
                  </a:cubicBezTo>
                  <a:cubicBezTo>
                    <a:pt x="722" y="474"/>
                    <a:pt x="722" y="474"/>
                    <a:pt x="722" y="474"/>
                  </a:cubicBezTo>
                  <a:cubicBezTo>
                    <a:pt x="722" y="475"/>
                    <a:pt x="721" y="478"/>
                    <a:pt x="721" y="481"/>
                  </a:cubicBezTo>
                  <a:cubicBezTo>
                    <a:pt x="721" y="481"/>
                    <a:pt x="720" y="481"/>
                    <a:pt x="720" y="482"/>
                  </a:cubicBezTo>
                  <a:cubicBezTo>
                    <a:pt x="720" y="485"/>
                    <a:pt x="720" y="488"/>
                    <a:pt x="719" y="491"/>
                  </a:cubicBezTo>
                  <a:cubicBezTo>
                    <a:pt x="719" y="494"/>
                    <a:pt x="718" y="497"/>
                    <a:pt x="717" y="500"/>
                  </a:cubicBezTo>
                  <a:cubicBezTo>
                    <a:pt x="716" y="506"/>
                    <a:pt x="715" y="512"/>
                    <a:pt x="713" y="517"/>
                  </a:cubicBezTo>
                  <a:cubicBezTo>
                    <a:pt x="714" y="516"/>
                    <a:pt x="715" y="515"/>
                    <a:pt x="715" y="514"/>
                  </a:cubicBezTo>
                  <a:cubicBezTo>
                    <a:pt x="715" y="514"/>
                    <a:pt x="716" y="513"/>
                    <a:pt x="716" y="513"/>
                  </a:cubicBezTo>
                  <a:cubicBezTo>
                    <a:pt x="716" y="513"/>
                    <a:pt x="718" y="508"/>
                    <a:pt x="719" y="506"/>
                  </a:cubicBezTo>
                  <a:cubicBezTo>
                    <a:pt x="719" y="506"/>
                    <a:pt x="719" y="506"/>
                    <a:pt x="719" y="505"/>
                  </a:cubicBezTo>
                  <a:cubicBezTo>
                    <a:pt x="720" y="503"/>
                    <a:pt x="720" y="503"/>
                    <a:pt x="720" y="503"/>
                  </a:cubicBezTo>
                  <a:cubicBezTo>
                    <a:pt x="720" y="504"/>
                    <a:pt x="720" y="504"/>
                    <a:pt x="720" y="504"/>
                  </a:cubicBezTo>
                  <a:cubicBezTo>
                    <a:pt x="720" y="503"/>
                    <a:pt x="720" y="503"/>
                    <a:pt x="721" y="502"/>
                  </a:cubicBezTo>
                  <a:moveTo>
                    <a:pt x="482" y="16"/>
                  </a:moveTo>
                  <a:cubicBezTo>
                    <a:pt x="480" y="15"/>
                    <a:pt x="479" y="15"/>
                    <a:pt x="479" y="15"/>
                  </a:cubicBezTo>
                  <a:cubicBezTo>
                    <a:pt x="479" y="15"/>
                    <a:pt x="479" y="15"/>
                    <a:pt x="479" y="15"/>
                  </a:cubicBezTo>
                  <a:cubicBezTo>
                    <a:pt x="478" y="15"/>
                    <a:pt x="478" y="15"/>
                    <a:pt x="478" y="15"/>
                  </a:cubicBezTo>
                  <a:cubicBezTo>
                    <a:pt x="478" y="15"/>
                    <a:pt x="478" y="15"/>
                    <a:pt x="478" y="15"/>
                  </a:cubicBezTo>
                  <a:cubicBezTo>
                    <a:pt x="478" y="15"/>
                    <a:pt x="478" y="15"/>
                    <a:pt x="478" y="15"/>
                  </a:cubicBezTo>
                  <a:cubicBezTo>
                    <a:pt x="479" y="15"/>
                    <a:pt x="479" y="15"/>
                    <a:pt x="479" y="15"/>
                  </a:cubicBezTo>
                  <a:cubicBezTo>
                    <a:pt x="480" y="15"/>
                    <a:pt x="480" y="15"/>
                    <a:pt x="481" y="15"/>
                  </a:cubicBezTo>
                  <a:cubicBezTo>
                    <a:pt x="481" y="15"/>
                    <a:pt x="481" y="15"/>
                    <a:pt x="481" y="15"/>
                  </a:cubicBezTo>
                  <a:cubicBezTo>
                    <a:pt x="481" y="16"/>
                    <a:pt x="482" y="16"/>
                    <a:pt x="482" y="16"/>
                  </a:cubicBezTo>
                  <a:cubicBezTo>
                    <a:pt x="483" y="16"/>
                    <a:pt x="483" y="16"/>
                    <a:pt x="483" y="16"/>
                  </a:cubicBezTo>
                  <a:cubicBezTo>
                    <a:pt x="483" y="16"/>
                    <a:pt x="483" y="16"/>
                    <a:pt x="483" y="16"/>
                  </a:cubicBezTo>
                  <a:cubicBezTo>
                    <a:pt x="483" y="16"/>
                    <a:pt x="482" y="16"/>
                    <a:pt x="482" y="16"/>
                  </a:cubicBezTo>
                  <a:moveTo>
                    <a:pt x="492" y="21"/>
                  </a:moveTo>
                  <a:cubicBezTo>
                    <a:pt x="492" y="20"/>
                    <a:pt x="488" y="19"/>
                    <a:pt x="488" y="19"/>
                  </a:cubicBezTo>
                  <a:cubicBezTo>
                    <a:pt x="488" y="19"/>
                    <a:pt x="488" y="19"/>
                    <a:pt x="488" y="19"/>
                  </a:cubicBezTo>
                  <a:cubicBezTo>
                    <a:pt x="489" y="20"/>
                    <a:pt x="490" y="20"/>
                    <a:pt x="490" y="20"/>
                  </a:cubicBezTo>
                  <a:cubicBezTo>
                    <a:pt x="491" y="20"/>
                    <a:pt x="491" y="20"/>
                    <a:pt x="491" y="21"/>
                  </a:cubicBezTo>
                  <a:cubicBezTo>
                    <a:pt x="491" y="20"/>
                    <a:pt x="491" y="20"/>
                    <a:pt x="491" y="20"/>
                  </a:cubicBezTo>
                  <a:cubicBezTo>
                    <a:pt x="491" y="20"/>
                    <a:pt x="492" y="21"/>
                    <a:pt x="492" y="21"/>
                  </a:cubicBezTo>
                  <a:cubicBezTo>
                    <a:pt x="492" y="21"/>
                    <a:pt x="492" y="21"/>
                    <a:pt x="492" y="21"/>
                  </a:cubicBezTo>
                  <a:moveTo>
                    <a:pt x="476" y="14"/>
                  </a:moveTo>
                  <a:cubicBezTo>
                    <a:pt x="475" y="14"/>
                    <a:pt x="475" y="14"/>
                    <a:pt x="474" y="14"/>
                  </a:cubicBezTo>
                  <a:cubicBezTo>
                    <a:pt x="474" y="13"/>
                    <a:pt x="473" y="13"/>
                    <a:pt x="473" y="13"/>
                  </a:cubicBezTo>
                  <a:cubicBezTo>
                    <a:pt x="473" y="13"/>
                    <a:pt x="473" y="13"/>
                    <a:pt x="473" y="13"/>
                  </a:cubicBezTo>
                  <a:cubicBezTo>
                    <a:pt x="469" y="12"/>
                    <a:pt x="468" y="12"/>
                    <a:pt x="467" y="12"/>
                  </a:cubicBezTo>
                  <a:cubicBezTo>
                    <a:pt x="468" y="12"/>
                    <a:pt x="469" y="12"/>
                    <a:pt x="469" y="12"/>
                  </a:cubicBezTo>
                  <a:cubicBezTo>
                    <a:pt x="469" y="12"/>
                    <a:pt x="469" y="12"/>
                    <a:pt x="469" y="12"/>
                  </a:cubicBezTo>
                  <a:cubicBezTo>
                    <a:pt x="467" y="12"/>
                    <a:pt x="465" y="11"/>
                    <a:pt x="463" y="11"/>
                  </a:cubicBezTo>
                  <a:cubicBezTo>
                    <a:pt x="463" y="11"/>
                    <a:pt x="463" y="11"/>
                    <a:pt x="463" y="11"/>
                  </a:cubicBezTo>
                  <a:cubicBezTo>
                    <a:pt x="465" y="12"/>
                    <a:pt x="468" y="12"/>
                    <a:pt x="470" y="13"/>
                  </a:cubicBezTo>
                  <a:cubicBezTo>
                    <a:pt x="470" y="13"/>
                    <a:pt x="470" y="13"/>
                    <a:pt x="470" y="13"/>
                  </a:cubicBezTo>
                  <a:cubicBezTo>
                    <a:pt x="482" y="17"/>
                    <a:pt x="482" y="17"/>
                    <a:pt x="483" y="17"/>
                  </a:cubicBezTo>
                  <a:cubicBezTo>
                    <a:pt x="482" y="16"/>
                    <a:pt x="480" y="16"/>
                    <a:pt x="479" y="15"/>
                  </a:cubicBezTo>
                  <a:cubicBezTo>
                    <a:pt x="480" y="16"/>
                    <a:pt x="480" y="16"/>
                    <a:pt x="480" y="16"/>
                  </a:cubicBezTo>
                  <a:cubicBezTo>
                    <a:pt x="480" y="16"/>
                    <a:pt x="480" y="16"/>
                    <a:pt x="480" y="16"/>
                  </a:cubicBezTo>
                  <a:cubicBezTo>
                    <a:pt x="479" y="15"/>
                    <a:pt x="479" y="15"/>
                    <a:pt x="478" y="15"/>
                  </a:cubicBezTo>
                  <a:cubicBezTo>
                    <a:pt x="479" y="15"/>
                    <a:pt x="479" y="15"/>
                    <a:pt x="479" y="15"/>
                  </a:cubicBezTo>
                  <a:cubicBezTo>
                    <a:pt x="478" y="15"/>
                    <a:pt x="478" y="15"/>
                    <a:pt x="478" y="15"/>
                  </a:cubicBezTo>
                  <a:cubicBezTo>
                    <a:pt x="478" y="15"/>
                    <a:pt x="478" y="15"/>
                    <a:pt x="478" y="15"/>
                  </a:cubicBezTo>
                  <a:cubicBezTo>
                    <a:pt x="478" y="15"/>
                    <a:pt x="477" y="14"/>
                    <a:pt x="476" y="14"/>
                  </a:cubicBezTo>
                  <a:moveTo>
                    <a:pt x="460" y="10"/>
                  </a:moveTo>
                  <a:cubicBezTo>
                    <a:pt x="455" y="9"/>
                    <a:pt x="455" y="9"/>
                    <a:pt x="455" y="9"/>
                  </a:cubicBezTo>
                  <a:cubicBezTo>
                    <a:pt x="455" y="9"/>
                    <a:pt x="456" y="9"/>
                    <a:pt x="457" y="10"/>
                  </a:cubicBezTo>
                  <a:cubicBezTo>
                    <a:pt x="457" y="10"/>
                    <a:pt x="457" y="10"/>
                    <a:pt x="455" y="9"/>
                  </a:cubicBezTo>
                  <a:cubicBezTo>
                    <a:pt x="454" y="9"/>
                    <a:pt x="454" y="9"/>
                    <a:pt x="453" y="9"/>
                  </a:cubicBezTo>
                  <a:cubicBezTo>
                    <a:pt x="453" y="9"/>
                    <a:pt x="453" y="9"/>
                    <a:pt x="453" y="9"/>
                  </a:cubicBezTo>
                  <a:cubicBezTo>
                    <a:pt x="454" y="9"/>
                    <a:pt x="455" y="9"/>
                    <a:pt x="456" y="10"/>
                  </a:cubicBezTo>
                  <a:cubicBezTo>
                    <a:pt x="455" y="10"/>
                    <a:pt x="455" y="10"/>
                    <a:pt x="455" y="10"/>
                  </a:cubicBezTo>
                  <a:cubicBezTo>
                    <a:pt x="456" y="10"/>
                    <a:pt x="457" y="10"/>
                    <a:pt x="458" y="10"/>
                  </a:cubicBezTo>
                  <a:cubicBezTo>
                    <a:pt x="457" y="10"/>
                    <a:pt x="457" y="10"/>
                    <a:pt x="457" y="10"/>
                  </a:cubicBezTo>
                  <a:cubicBezTo>
                    <a:pt x="458" y="11"/>
                    <a:pt x="459" y="11"/>
                    <a:pt x="460" y="11"/>
                  </a:cubicBezTo>
                  <a:cubicBezTo>
                    <a:pt x="461" y="11"/>
                    <a:pt x="461" y="11"/>
                    <a:pt x="461" y="11"/>
                  </a:cubicBezTo>
                  <a:cubicBezTo>
                    <a:pt x="462" y="11"/>
                    <a:pt x="462" y="11"/>
                    <a:pt x="466" y="13"/>
                  </a:cubicBezTo>
                  <a:cubicBezTo>
                    <a:pt x="467" y="13"/>
                    <a:pt x="467" y="13"/>
                    <a:pt x="467" y="13"/>
                  </a:cubicBezTo>
                  <a:cubicBezTo>
                    <a:pt x="468" y="13"/>
                    <a:pt x="469" y="13"/>
                    <a:pt x="470" y="13"/>
                  </a:cubicBezTo>
                  <a:cubicBezTo>
                    <a:pt x="470" y="13"/>
                    <a:pt x="470" y="13"/>
                    <a:pt x="470" y="13"/>
                  </a:cubicBezTo>
                  <a:cubicBezTo>
                    <a:pt x="471" y="13"/>
                    <a:pt x="471" y="13"/>
                    <a:pt x="471" y="13"/>
                  </a:cubicBezTo>
                  <a:cubicBezTo>
                    <a:pt x="471" y="13"/>
                    <a:pt x="471" y="13"/>
                    <a:pt x="471" y="13"/>
                  </a:cubicBezTo>
                  <a:cubicBezTo>
                    <a:pt x="470" y="13"/>
                    <a:pt x="470" y="13"/>
                    <a:pt x="469" y="13"/>
                  </a:cubicBezTo>
                  <a:cubicBezTo>
                    <a:pt x="468" y="12"/>
                    <a:pt x="467" y="12"/>
                    <a:pt x="466" y="12"/>
                  </a:cubicBezTo>
                  <a:cubicBezTo>
                    <a:pt x="464" y="12"/>
                    <a:pt x="462" y="11"/>
                    <a:pt x="460" y="10"/>
                  </a:cubicBezTo>
                  <a:moveTo>
                    <a:pt x="445" y="7"/>
                  </a:moveTo>
                  <a:cubicBezTo>
                    <a:pt x="444" y="7"/>
                    <a:pt x="444" y="7"/>
                    <a:pt x="444" y="7"/>
                  </a:cubicBezTo>
                  <a:cubicBezTo>
                    <a:pt x="444" y="7"/>
                    <a:pt x="444" y="7"/>
                    <a:pt x="444" y="7"/>
                  </a:cubicBezTo>
                  <a:cubicBezTo>
                    <a:pt x="443" y="7"/>
                    <a:pt x="443" y="7"/>
                    <a:pt x="443" y="7"/>
                  </a:cubicBezTo>
                  <a:cubicBezTo>
                    <a:pt x="440" y="6"/>
                    <a:pt x="439" y="6"/>
                    <a:pt x="438" y="6"/>
                  </a:cubicBezTo>
                  <a:cubicBezTo>
                    <a:pt x="440" y="6"/>
                    <a:pt x="441" y="6"/>
                    <a:pt x="442" y="7"/>
                  </a:cubicBezTo>
                  <a:cubicBezTo>
                    <a:pt x="442" y="7"/>
                    <a:pt x="442" y="7"/>
                    <a:pt x="442" y="7"/>
                  </a:cubicBezTo>
                  <a:cubicBezTo>
                    <a:pt x="444" y="7"/>
                    <a:pt x="445" y="7"/>
                    <a:pt x="447" y="8"/>
                  </a:cubicBezTo>
                  <a:cubicBezTo>
                    <a:pt x="447" y="8"/>
                    <a:pt x="447" y="8"/>
                    <a:pt x="447" y="8"/>
                  </a:cubicBezTo>
                  <a:cubicBezTo>
                    <a:pt x="450" y="9"/>
                    <a:pt x="450" y="9"/>
                    <a:pt x="450" y="9"/>
                  </a:cubicBezTo>
                  <a:cubicBezTo>
                    <a:pt x="450" y="9"/>
                    <a:pt x="450" y="9"/>
                    <a:pt x="450" y="9"/>
                  </a:cubicBezTo>
                  <a:cubicBezTo>
                    <a:pt x="450" y="9"/>
                    <a:pt x="450" y="9"/>
                    <a:pt x="450" y="9"/>
                  </a:cubicBezTo>
                  <a:cubicBezTo>
                    <a:pt x="451" y="9"/>
                    <a:pt x="452" y="9"/>
                    <a:pt x="452" y="9"/>
                  </a:cubicBezTo>
                  <a:cubicBezTo>
                    <a:pt x="454" y="9"/>
                    <a:pt x="454" y="9"/>
                    <a:pt x="454" y="9"/>
                  </a:cubicBezTo>
                  <a:cubicBezTo>
                    <a:pt x="454" y="9"/>
                    <a:pt x="453" y="9"/>
                    <a:pt x="452" y="9"/>
                  </a:cubicBezTo>
                  <a:cubicBezTo>
                    <a:pt x="453" y="9"/>
                    <a:pt x="453" y="9"/>
                    <a:pt x="453" y="9"/>
                  </a:cubicBezTo>
                  <a:cubicBezTo>
                    <a:pt x="452" y="9"/>
                    <a:pt x="452" y="9"/>
                    <a:pt x="451" y="9"/>
                  </a:cubicBezTo>
                  <a:cubicBezTo>
                    <a:pt x="451" y="8"/>
                    <a:pt x="451" y="8"/>
                    <a:pt x="451" y="8"/>
                  </a:cubicBezTo>
                  <a:cubicBezTo>
                    <a:pt x="451" y="8"/>
                    <a:pt x="451" y="8"/>
                    <a:pt x="449" y="8"/>
                  </a:cubicBezTo>
                  <a:cubicBezTo>
                    <a:pt x="448" y="8"/>
                    <a:pt x="447" y="7"/>
                    <a:pt x="446" y="7"/>
                  </a:cubicBezTo>
                  <a:cubicBezTo>
                    <a:pt x="446" y="7"/>
                    <a:pt x="446" y="7"/>
                    <a:pt x="446" y="7"/>
                  </a:cubicBezTo>
                  <a:cubicBezTo>
                    <a:pt x="446" y="7"/>
                    <a:pt x="445" y="7"/>
                    <a:pt x="445" y="7"/>
                  </a:cubicBezTo>
                  <a:moveTo>
                    <a:pt x="459" y="11"/>
                  </a:moveTo>
                  <a:cubicBezTo>
                    <a:pt x="458" y="10"/>
                    <a:pt x="458" y="10"/>
                    <a:pt x="458" y="10"/>
                  </a:cubicBezTo>
                  <a:cubicBezTo>
                    <a:pt x="457" y="10"/>
                    <a:pt x="457" y="10"/>
                    <a:pt x="457" y="10"/>
                  </a:cubicBezTo>
                  <a:cubicBezTo>
                    <a:pt x="456" y="10"/>
                    <a:pt x="456" y="10"/>
                    <a:pt x="456" y="10"/>
                  </a:cubicBezTo>
                  <a:cubicBezTo>
                    <a:pt x="456" y="10"/>
                    <a:pt x="456" y="10"/>
                    <a:pt x="456" y="10"/>
                  </a:cubicBezTo>
                  <a:cubicBezTo>
                    <a:pt x="455" y="10"/>
                    <a:pt x="454" y="10"/>
                    <a:pt x="454" y="10"/>
                  </a:cubicBezTo>
                  <a:cubicBezTo>
                    <a:pt x="454" y="10"/>
                    <a:pt x="454" y="10"/>
                    <a:pt x="454" y="10"/>
                  </a:cubicBezTo>
                  <a:cubicBezTo>
                    <a:pt x="453" y="9"/>
                    <a:pt x="453" y="9"/>
                    <a:pt x="453" y="9"/>
                  </a:cubicBezTo>
                  <a:cubicBezTo>
                    <a:pt x="454" y="10"/>
                    <a:pt x="454" y="10"/>
                    <a:pt x="454" y="10"/>
                  </a:cubicBezTo>
                  <a:cubicBezTo>
                    <a:pt x="454" y="10"/>
                    <a:pt x="454" y="10"/>
                    <a:pt x="454" y="10"/>
                  </a:cubicBezTo>
                  <a:cubicBezTo>
                    <a:pt x="454" y="10"/>
                    <a:pt x="454" y="10"/>
                    <a:pt x="454" y="10"/>
                  </a:cubicBezTo>
                  <a:cubicBezTo>
                    <a:pt x="457" y="10"/>
                    <a:pt x="457" y="10"/>
                    <a:pt x="458" y="11"/>
                  </a:cubicBezTo>
                  <a:cubicBezTo>
                    <a:pt x="458" y="11"/>
                    <a:pt x="458" y="11"/>
                    <a:pt x="458" y="11"/>
                  </a:cubicBezTo>
                  <a:cubicBezTo>
                    <a:pt x="458" y="11"/>
                    <a:pt x="459" y="11"/>
                    <a:pt x="460" y="11"/>
                  </a:cubicBezTo>
                  <a:cubicBezTo>
                    <a:pt x="460" y="11"/>
                    <a:pt x="460" y="11"/>
                    <a:pt x="460" y="11"/>
                  </a:cubicBezTo>
                  <a:cubicBezTo>
                    <a:pt x="460" y="11"/>
                    <a:pt x="459" y="11"/>
                    <a:pt x="459" y="11"/>
                  </a:cubicBezTo>
                  <a:moveTo>
                    <a:pt x="440" y="6"/>
                  </a:moveTo>
                  <a:cubicBezTo>
                    <a:pt x="440" y="6"/>
                    <a:pt x="437" y="6"/>
                    <a:pt x="436" y="6"/>
                  </a:cubicBezTo>
                  <a:cubicBezTo>
                    <a:pt x="437" y="6"/>
                    <a:pt x="437" y="6"/>
                    <a:pt x="437" y="6"/>
                  </a:cubicBezTo>
                  <a:cubicBezTo>
                    <a:pt x="437" y="6"/>
                    <a:pt x="436" y="6"/>
                    <a:pt x="436" y="6"/>
                  </a:cubicBezTo>
                  <a:cubicBezTo>
                    <a:pt x="437" y="6"/>
                    <a:pt x="437" y="6"/>
                    <a:pt x="437" y="6"/>
                  </a:cubicBezTo>
                  <a:cubicBezTo>
                    <a:pt x="438" y="6"/>
                    <a:pt x="439" y="6"/>
                    <a:pt x="440" y="6"/>
                  </a:cubicBezTo>
                  <a:cubicBezTo>
                    <a:pt x="440" y="7"/>
                    <a:pt x="441" y="7"/>
                    <a:pt x="442" y="7"/>
                  </a:cubicBezTo>
                  <a:cubicBezTo>
                    <a:pt x="442" y="7"/>
                    <a:pt x="442" y="7"/>
                    <a:pt x="442" y="7"/>
                  </a:cubicBezTo>
                  <a:cubicBezTo>
                    <a:pt x="441" y="7"/>
                    <a:pt x="441" y="7"/>
                    <a:pt x="440" y="6"/>
                  </a:cubicBezTo>
                  <a:moveTo>
                    <a:pt x="487" y="60"/>
                  </a:moveTo>
                  <a:cubicBezTo>
                    <a:pt x="487" y="59"/>
                    <a:pt x="487" y="59"/>
                    <a:pt x="486" y="59"/>
                  </a:cubicBezTo>
                  <a:cubicBezTo>
                    <a:pt x="485" y="59"/>
                    <a:pt x="485" y="59"/>
                    <a:pt x="485" y="59"/>
                  </a:cubicBezTo>
                  <a:cubicBezTo>
                    <a:pt x="484" y="58"/>
                    <a:pt x="484" y="58"/>
                    <a:pt x="484" y="58"/>
                  </a:cubicBezTo>
                  <a:cubicBezTo>
                    <a:pt x="483" y="58"/>
                    <a:pt x="482" y="58"/>
                    <a:pt x="480" y="58"/>
                  </a:cubicBezTo>
                  <a:cubicBezTo>
                    <a:pt x="481" y="58"/>
                    <a:pt x="481" y="58"/>
                    <a:pt x="481" y="58"/>
                  </a:cubicBezTo>
                  <a:cubicBezTo>
                    <a:pt x="482" y="59"/>
                    <a:pt x="482" y="59"/>
                    <a:pt x="482" y="59"/>
                  </a:cubicBezTo>
                  <a:cubicBezTo>
                    <a:pt x="483" y="60"/>
                    <a:pt x="483" y="61"/>
                    <a:pt x="484" y="62"/>
                  </a:cubicBezTo>
                  <a:cubicBezTo>
                    <a:pt x="485" y="62"/>
                    <a:pt x="485" y="62"/>
                    <a:pt x="486" y="62"/>
                  </a:cubicBezTo>
                  <a:cubicBezTo>
                    <a:pt x="487" y="62"/>
                    <a:pt x="486" y="62"/>
                    <a:pt x="486" y="61"/>
                  </a:cubicBezTo>
                  <a:cubicBezTo>
                    <a:pt x="486" y="61"/>
                    <a:pt x="486" y="61"/>
                    <a:pt x="486" y="61"/>
                  </a:cubicBezTo>
                  <a:cubicBezTo>
                    <a:pt x="486" y="61"/>
                    <a:pt x="486" y="61"/>
                    <a:pt x="486" y="61"/>
                  </a:cubicBezTo>
                  <a:cubicBezTo>
                    <a:pt x="487" y="61"/>
                    <a:pt x="487" y="61"/>
                    <a:pt x="487" y="61"/>
                  </a:cubicBezTo>
                  <a:cubicBezTo>
                    <a:pt x="487" y="61"/>
                    <a:pt x="487" y="61"/>
                    <a:pt x="487" y="61"/>
                  </a:cubicBezTo>
                  <a:cubicBezTo>
                    <a:pt x="487" y="60"/>
                    <a:pt x="487" y="60"/>
                    <a:pt x="487" y="60"/>
                  </a:cubicBezTo>
                  <a:moveTo>
                    <a:pt x="473" y="23"/>
                  </a:moveTo>
                  <a:cubicBezTo>
                    <a:pt x="471" y="22"/>
                    <a:pt x="471" y="22"/>
                    <a:pt x="468" y="21"/>
                  </a:cubicBezTo>
                  <a:cubicBezTo>
                    <a:pt x="468" y="21"/>
                    <a:pt x="468" y="21"/>
                    <a:pt x="468" y="21"/>
                  </a:cubicBezTo>
                  <a:cubicBezTo>
                    <a:pt x="468" y="21"/>
                    <a:pt x="468" y="21"/>
                    <a:pt x="468" y="21"/>
                  </a:cubicBezTo>
                  <a:cubicBezTo>
                    <a:pt x="468" y="21"/>
                    <a:pt x="468" y="21"/>
                    <a:pt x="467" y="21"/>
                  </a:cubicBezTo>
                  <a:cubicBezTo>
                    <a:pt x="468" y="22"/>
                    <a:pt x="469" y="22"/>
                    <a:pt x="470" y="23"/>
                  </a:cubicBezTo>
                  <a:cubicBezTo>
                    <a:pt x="470" y="23"/>
                    <a:pt x="470" y="23"/>
                    <a:pt x="470" y="23"/>
                  </a:cubicBezTo>
                  <a:cubicBezTo>
                    <a:pt x="469" y="23"/>
                    <a:pt x="469" y="23"/>
                    <a:pt x="469" y="23"/>
                  </a:cubicBezTo>
                  <a:cubicBezTo>
                    <a:pt x="469" y="23"/>
                    <a:pt x="470" y="23"/>
                    <a:pt x="470" y="23"/>
                  </a:cubicBezTo>
                  <a:cubicBezTo>
                    <a:pt x="469" y="23"/>
                    <a:pt x="469" y="23"/>
                    <a:pt x="469" y="23"/>
                  </a:cubicBezTo>
                  <a:cubicBezTo>
                    <a:pt x="469" y="24"/>
                    <a:pt x="469" y="24"/>
                    <a:pt x="469" y="24"/>
                  </a:cubicBezTo>
                  <a:cubicBezTo>
                    <a:pt x="469" y="24"/>
                    <a:pt x="469" y="24"/>
                    <a:pt x="469" y="24"/>
                  </a:cubicBezTo>
                  <a:cubicBezTo>
                    <a:pt x="469" y="24"/>
                    <a:pt x="469" y="24"/>
                    <a:pt x="469" y="24"/>
                  </a:cubicBezTo>
                  <a:cubicBezTo>
                    <a:pt x="468" y="24"/>
                    <a:pt x="468" y="24"/>
                    <a:pt x="467" y="24"/>
                  </a:cubicBezTo>
                  <a:cubicBezTo>
                    <a:pt x="467" y="24"/>
                    <a:pt x="467" y="24"/>
                    <a:pt x="467" y="24"/>
                  </a:cubicBezTo>
                  <a:cubicBezTo>
                    <a:pt x="467" y="24"/>
                    <a:pt x="467" y="24"/>
                    <a:pt x="467" y="24"/>
                  </a:cubicBezTo>
                  <a:cubicBezTo>
                    <a:pt x="466" y="24"/>
                    <a:pt x="466" y="24"/>
                    <a:pt x="466" y="24"/>
                  </a:cubicBezTo>
                  <a:cubicBezTo>
                    <a:pt x="466" y="24"/>
                    <a:pt x="466" y="24"/>
                    <a:pt x="466" y="24"/>
                  </a:cubicBezTo>
                  <a:cubicBezTo>
                    <a:pt x="466" y="25"/>
                    <a:pt x="466" y="25"/>
                    <a:pt x="468" y="26"/>
                  </a:cubicBezTo>
                  <a:cubicBezTo>
                    <a:pt x="467" y="26"/>
                    <a:pt x="466" y="26"/>
                    <a:pt x="466" y="26"/>
                  </a:cubicBezTo>
                  <a:cubicBezTo>
                    <a:pt x="466" y="26"/>
                    <a:pt x="466" y="26"/>
                    <a:pt x="467" y="27"/>
                  </a:cubicBezTo>
                  <a:cubicBezTo>
                    <a:pt x="467" y="27"/>
                    <a:pt x="467" y="27"/>
                    <a:pt x="467" y="27"/>
                  </a:cubicBezTo>
                  <a:cubicBezTo>
                    <a:pt x="467" y="27"/>
                    <a:pt x="467" y="27"/>
                    <a:pt x="466" y="28"/>
                  </a:cubicBezTo>
                  <a:cubicBezTo>
                    <a:pt x="466" y="28"/>
                    <a:pt x="466" y="28"/>
                    <a:pt x="469" y="30"/>
                  </a:cubicBezTo>
                  <a:cubicBezTo>
                    <a:pt x="468" y="30"/>
                    <a:pt x="467" y="29"/>
                    <a:pt x="467" y="30"/>
                  </a:cubicBezTo>
                  <a:cubicBezTo>
                    <a:pt x="468" y="30"/>
                    <a:pt x="469" y="31"/>
                    <a:pt x="470" y="32"/>
                  </a:cubicBezTo>
                  <a:cubicBezTo>
                    <a:pt x="470" y="33"/>
                    <a:pt x="470" y="33"/>
                    <a:pt x="470" y="33"/>
                  </a:cubicBezTo>
                  <a:cubicBezTo>
                    <a:pt x="471" y="33"/>
                    <a:pt x="471" y="33"/>
                    <a:pt x="472" y="34"/>
                  </a:cubicBezTo>
                  <a:cubicBezTo>
                    <a:pt x="471" y="34"/>
                    <a:pt x="471" y="33"/>
                    <a:pt x="470" y="34"/>
                  </a:cubicBezTo>
                  <a:cubicBezTo>
                    <a:pt x="470" y="34"/>
                    <a:pt x="470" y="34"/>
                    <a:pt x="470" y="35"/>
                  </a:cubicBezTo>
                  <a:cubicBezTo>
                    <a:pt x="470" y="35"/>
                    <a:pt x="472" y="37"/>
                    <a:pt x="472" y="36"/>
                  </a:cubicBezTo>
                  <a:cubicBezTo>
                    <a:pt x="472" y="36"/>
                    <a:pt x="472" y="36"/>
                    <a:pt x="474" y="37"/>
                  </a:cubicBezTo>
                  <a:cubicBezTo>
                    <a:pt x="474" y="37"/>
                    <a:pt x="474" y="37"/>
                    <a:pt x="474" y="37"/>
                  </a:cubicBezTo>
                  <a:cubicBezTo>
                    <a:pt x="475" y="37"/>
                    <a:pt x="475" y="37"/>
                    <a:pt x="475" y="37"/>
                  </a:cubicBezTo>
                  <a:cubicBezTo>
                    <a:pt x="474" y="38"/>
                    <a:pt x="473" y="37"/>
                    <a:pt x="473" y="38"/>
                  </a:cubicBezTo>
                  <a:cubicBezTo>
                    <a:pt x="473" y="38"/>
                    <a:pt x="474" y="39"/>
                    <a:pt x="475" y="39"/>
                  </a:cubicBezTo>
                  <a:cubicBezTo>
                    <a:pt x="474" y="39"/>
                    <a:pt x="473" y="39"/>
                    <a:pt x="473" y="40"/>
                  </a:cubicBezTo>
                  <a:cubicBezTo>
                    <a:pt x="474" y="41"/>
                    <a:pt x="475" y="41"/>
                    <a:pt x="475" y="42"/>
                  </a:cubicBezTo>
                  <a:cubicBezTo>
                    <a:pt x="475" y="42"/>
                    <a:pt x="475" y="42"/>
                    <a:pt x="476" y="43"/>
                  </a:cubicBezTo>
                  <a:cubicBezTo>
                    <a:pt x="475" y="43"/>
                    <a:pt x="475" y="43"/>
                    <a:pt x="475" y="43"/>
                  </a:cubicBezTo>
                  <a:cubicBezTo>
                    <a:pt x="475" y="43"/>
                    <a:pt x="475" y="43"/>
                    <a:pt x="476" y="44"/>
                  </a:cubicBezTo>
                  <a:cubicBezTo>
                    <a:pt x="476" y="44"/>
                    <a:pt x="476" y="44"/>
                    <a:pt x="476" y="44"/>
                  </a:cubicBezTo>
                  <a:cubicBezTo>
                    <a:pt x="477" y="46"/>
                    <a:pt x="478" y="46"/>
                    <a:pt x="479" y="47"/>
                  </a:cubicBezTo>
                  <a:cubicBezTo>
                    <a:pt x="479" y="47"/>
                    <a:pt x="480" y="47"/>
                    <a:pt x="480" y="47"/>
                  </a:cubicBezTo>
                  <a:cubicBezTo>
                    <a:pt x="480" y="47"/>
                    <a:pt x="480" y="47"/>
                    <a:pt x="480" y="47"/>
                  </a:cubicBezTo>
                  <a:cubicBezTo>
                    <a:pt x="480" y="47"/>
                    <a:pt x="480" y="47"/>
                    <a:pt x="480" y="47"/>
                  </a:cubicBezTo>
                  <a:cubicBezTo>
                    <a:pt x="481" y="47"/>
                    <a:pt x="481" y="47"/>
                    <a:pt x="482" y="48"/>
                  </a:cubicBezTo>
                  <a:cubicBezTo>
                    <a:pt x="482" y="47"/>
                    <a:pt x="482" y="47"/>
                    <a:pt x="481" y="47"/>
                  </a:cubicBezTo>
                  <a:cubicBezTo>
                    <a:pt x="484" y="48"/>
                    <a:pt x="485" y="48"/>
                    <a:pt x="486" y="49"/>
                  </a:cubicBezTo>
                  <a:cubicBezTo>
                    <a:pt x="486" y="50"/>
                    <a:pt x="486" y="50"/>
                    <a:pt x="486" y="50"/>
                  </a:cubicBezTo>
                  <a:cubicBezTo>
                    <a:pt x="487" y="51"/>
                    <a:pt x="487" y="51"/>
                    <a:pt x="487" y="51"/>
                  </a:cubicBezTo>
                  <a:cubicBezTo>
                    <a:pt x="488" y="51"/>
                    <a:pt x="488" y="51"/>
                    <a:pt x="488" y="51"/>
                  </a:cubicBezTo>
                  <a:cubicBezTo>
                    <a:pt x="488" y="51"/>
                    <a:pt x="489" y="51"/>
                    <a:pt x="490" y="51"/>
                  </a:cubicBezTo>
                  <a:cubicBezTo>
                    <a:pt x="492" y="51"/>
                    <a:pt x="494" y="52"/>
                    <a:pt x="495" y="52"/>
                  </a:cubicBezTo>
                  <a:cubicBezTo>
                    <a:pt x="495" y="52"/>
                    <a:pt x="496" y="52"/>
                    <a:pt x="496" y="52"/>
                  </a:cubicBezTo>
                  <a:cubicBezTo>
                    <a:pt x="496" y="52"/>
                    <a:pt x="496" y="52"/>
                    <a:pt x="497" y="52"/>
                  </a:cubicBezTo>
                  <a:cubicBezTo>
                    <a:pt x="496" y="52"/>
                    <a:pt x="496" y="51"/>
                    <a:pt x="495" y="51"/>
                  </a:cubicBezTo>
                  <a:cubicBezTo>
                    <a:pt x="495" y="51"/>
                    <a:pt x="495" y="51"/>
                    <a:pt x="487" y="46"/>
                  </a:cubicBezTo>
                  <a:cubicBezTo>
                    <a:pt x="486" y="45"/>
                    <a:pt x="484" y="44"/>
                    <a:pt x="483" y="43"/>
                  </a:cubicBezTo>
                  <a:cubicBezTo>
                    <a:pt x="483" y="43"/>
                    <a:pt x="483" y="43"/>
                    <a:pt x="483" y="43"/>
                  </a:cubicBezTo>
                  <a:cubicBezTo>
                    <a:pt x="483" y="42"/>
                    <a:pt x="483" y="42"/>
                    <a:pt x="481" y="41"/>
                  </a:cubicBezTo>
                  <a:cubicBezTo>
                    <a:pt x="480" y="40"/>
                    <a:pt x="480" y="40"/>
                    <a:pt x="480" y="40"/>
                  </a:cubicBezTo>
                  <a:cubicBezTo>
                    <a:pt x="480" y="40"/>
                    <a:pt x="480" y="40"/>
                    <a:pt x="480" y="40"/>
                  </a:cubicBezTo>
                  <a:cubicBezTo>
                    <a:pt x="480" y="39"/>
                    <a:pt x="480" y="39"/>
                    <a:pt x="479" y="39"/>
                  </a:cubicBezTo>
                  <a:cubicBezTo>
                    <a:pt x="479" y="38"/>
                    <a:pt x="479" y="38"/>
                    <a:pt x="479" y="38"/>
                  </a:cubicBezTo>
                  <a:cubicBezTo>
                    <a:pt x="479" y="38"/>
                    <a:pt x="479" y="38"/>
                    <a:pt x="479" y="38"/>
                  </a:cubicBezTo>
                  <a:cubicBezTo>
                    <a:pt x="479" y="38"/>
                    <a:pt x="479" y="38"/>
                    <a:pt x="479" y="38"/>
                  </a:cubicBezTo>
                  <a:cubicBezTo>
                    <a:pt x="479" y="37"/>
                    <a:pt x="479" y="37"/>
                    <a:pt x="479" y="37"/>
                  </a:cubicBezTo>
                  <a:cubicBezTo>
                    <a:pt x="479" y="37"/>
                    <a:pt x="479" y="37"/>
                    <a:pt x="479" y="37"/>
                  </a:cubicBezTo>
                  <a:cubicBezTo>
                    <a:pt x="479" y="37"/>
                    <a:pt x="479" y="37"/>
                    <a:pt x="478" y="36"/>
                  </a:cubicBezTo>
                  <a:cubicBezTo>
                    <a:pt x="478" y="35"/>
                    <a:pt x="477" y="35"/>
                    <a:pt x="477" y="35"/>
                  </a:cubicBezTo>
                  <a:cubicBezTo>
                    <a:pt x="477" y="35"/>
                    <a:pt x="477" y="35"/>
                    <a:pt x="477" y="35"/>
                  </a:cubicBezTo>
                  <a:cubicBezTo>
                    <a:pt x="477" y="34"/>
                    <a:pt x="475" y="33"/>
                    <a:pt x="474" y="32"/>
                  </a:cubicBezTo>
                  <a:cubicBezTo>
                    <a:pt x="475" y="32"/>
                    <a:pt x="475" y="32"/>
                    <a:pt x="476" y="32"/>
                  </a:cubicBezTo>
                  <a:cubicBezTo>
                    <a:pt x="475" y="31"/>
                    <a:pt x="475" y="31"/>
                    <a:pt x="475" y="31"/>
                  </a:cubicBezTo>
                  <a:cubicBezTo>
                    <a:pt x="476" y="31"/>
                    <a:pt x="476" y="31"/>
                    <a:pt x="476" y="31"/>
                  </a:cubicBezTo>
                  <a:cubicBezTo>
                    <a:pt x="475" y="31"/>
                    <a:pt x="475" y="31"/>
                    <a:pt x="475" y="31"/>
                  </a:cubicBezTo>
                  <a:cubicBezTo>
                    <a:pt x="475" y="30"/>
                    <a:pt x="475" y="30"/>
                    <a:pt x="475" y="30"/>
                  </a:cubicBezTo>
                  <a:cubicBezTo>
                    <a:pt x="475" y="30"/>
                    <a:pt x="475" y="30"/>
                    <a:pt x="475" y="30"/>
                  </a:cubicBezTo>
                  <a:cubicBezTo>
                    <a:pt x="475" y="29"/>
                    <a:pt x="473" y="29"/>
                    <a:pt x="472" y="28"/>
                  </a:cubicBezTo>
                  <a:cubicBezTo>
                    <a:pt x="473" y="27"/>
                    <a:pt x="473" y="28"/>
                    <a:pt x="474" y="28"/>
                  </a:cubicBezTo>
                  <a:cubicBezTo>
                    <a:pt x="474" y="27"/>
                    <a:pt x="473" y="27"/>
                    <a:pt x="473" y="27"/>
                  </a:cubicBezTo>
                  <a:cubicBezTo>
                    <a:pt x="473" y="27"/>
                    <a:pt x="473" y="27"/>
                    <a:pt x="473" y="27"/>
                  </a:cubicBezTo>
                  <a:cubicBezTo>
                    <a:pt x="473" y="26"/>
                    <a:pt x="473" y="26"/>
                    <a:pt x="473" y="26"/>
                  </a:cubicBezTo>
                  <a:cubicBezTo>
                    <a:pt x="474" y="26"/>
                    <a:pt x="474" y="26"/>
                    <a:pt x="475" y="26"/>
                  </a:cubicBezTo>
                  <a:cubicBezTo>
                    <a:pt x="475" y="26"/>
                    <a:pt x="474" y="26"/>
                    <a:pt x="474" y="26"/>
                  </a:cubicBezTo>
                  <a:cubicBezTo>
                    <a:pt x="475" y="25"/>
                    <a:pt x="475" y="25"/>
                    <a:pt x="475" y="25"/>
                  </a:cubicBezTo>
                  <a:cubicBezTo>
                    <a:pt x="474" y="25"/>
                    <a:pt x="474" y="25"/>
                    <a:pt x="474" y="25"/>
                  </a:cubicBezTo>
                  <a:cubicBezTo>
                    <a:pt x="475" y="25"/>
                    <a:pt x="475" y="25"/>
                    <a:pt x="476" y="25"/>
                  </a:cubicBezTo>
                  <a:cubicBezTo>
                    <a:pt x="475" y="24"/>
                    <a:pt x="475" y="24"/>
                    <a:pt x="473" y="23"/>
                  </a:cubicBezTo>
                  <a:cubicBezTo>
                    <a:pt x="473" y="23"/>
                    <a:pt x="473" y="23"/>
                    <a:pt x="473" y="23"/>
                  </a:cubicBezTo>
                  <a:cubicBezTo>
                    <a:pt x="474" y="23"/>
                    <a:pt x="474" y="23"/>
                    <a:pt x="474" y="23"/>
                  </a:cubicBezTo>
                  <a:cubicBezTo>
                    <a:pt x="474" y="23"/>
                    <a:pt x="473" y="23"/>
                    <a:pt x="473" y="23"/>
                  </a:cubicBezTo>
                  <a:moveTo>
                    <a:pt x="504" y="38"/>
                  </a:moveTo>
                  <a:cubicBezTo>
                    <a:pt x="503" y="37"/>
                    <a:pt x="501" y="36"/>
                    <a:pt x="501" y="36"/>
                  </a:cubicBezTo>
                  <a:cubicBezTo>
                    <a:pt x="500" y="36"/>
                    <a:pt x="500" y="36"/>
                    <a:pt x="500" y="36"/>
                  </a:cubicBezTo>
                  <a:cubicBezTo>
                    <a:pt x="500" y="36"/>
                    <a:pt x="500" y="36"/>
                    <a:pt x="500" y="36"/>
                  </a:cubicBezTo>
                  <a:cubicBezTo>
                    <a:pt x="501" y="37"/>
                    <a:pt x="501" y="37"/>
                    <a:pt x="501" y="37"/>
                  </a:cubicBezTo>
                  <a:cubicBezTo>
                    <a:pt x="502" y="38"/>
                    <a:pt x="502" y="38"/>
                    <a:pt x="502" y="38"/>
                  </a:cubicBezTo>
                  <a:cubicBezTo>
                    <a:pt x="503" y="39"/>
                    <a:pt x="503" y="39"/>
                    <a:pt x="503" y="39"/>
                  </a:cubicBezTo>
                  <a:cubicBezTo>
                    <a:pt x="504" y="39"/>
                    <a:pt x="504" y="39"/>
                    <a:pt x="504" y="39"/>
                  </a:cubicBezTo>
                  <a:cubicBezTo>
                    <a:pt x="504" y="39"/>
                    <a:pt x="504" y="39"/>
                    <a:pt x="504" y="39"/>
                  </a:cubicBezTo>
                  <a:cubicBezTo>
                    <a:pt x="504" y="39"/>
                    <a:pt x="504" y="39"/>
                    <a:pt x="504" y="39"/>
                  </a:cubicBezTo>
                  <a:cubicBezTo>
                    <a:pt x="504" y="38"/>
                    <a:pt x="504" y="38"/>
                    <a:pt x="504" y="38"/>
                  </a:cubicBezTo>
                  <a:cubicBezTo>
                    <a:pt x="504" y="38"/>
                    <a:pt x="504" y="38"/>
                    <a:pt x="504" y="38"/>
                  </a:cubicBezTo>
                  <a:cubicBezTo>
                    <a:pt x="504" y="38"/>
                    <a:pt x="504" y="38"/>
                    <a:pt x="504" y="38"/>
                  </a:cubicBezTo>
                  <a:cubicBezTo>
                    <a:pt x="505" y="38"/>
                    <a:pt x="505" y="38"/>
                    <a:pt x="505" y="38"/>
                  </a:cubicBezTo>
                  <a:cubicBezTo>
                    <a:pt x="505" y="38"/>
                    <a:pt x="504" y="38"/>
                    <a:pt x="504" y="38"/>
                  </a:cubicBezTo>
                  <a:moveTo>
                    <a:pt x="428" y="7"/>
                  </a:moveTo>
                  <a:cubicBezTo>
                    <a:pt x="428" y="7"/>
                    <a:pt x="428" y="7"/>
                    <a:pt x="428" y="7"/>
                  </a:cubicBezTo>
                  <a:cubicBezTo>
                    <a:pt x="428" y="7"/>
                    <a:pt x="427" y="6"/>
                    <a:pt x="426" y="6"/>
                  </a:cubicBezTo>
                  <a:cubicBezTo>
                    <a:pt x="426" y="6"/>
                    <a:pt x="426" y="6"/>
                    <a:pt x="426" y="6"/>
                  </a:cubicBezTo>
                  <a:cubicBezTo>
                    <a:pt x="426" y="6"/>
                    <a:pt x="426" y="6"/>
                    <a:pt x="426" y="6"/>
                  </a:cubicBezTo>
                  <a:cubicBezTo>
                    <a:pt x="426" y="6"/>
                    <a:pt x="426" y="6"/>
                    <a:pt x="426" y="6"/>
                  </a:cubicBezTo>
                  <a:cubicBezTo>
                    <a:pt x="427" y="7"/>
                    <a:pt x="427" y="7"/>
                    <a:pt x="427" y="7"/>
                  </a:cubicBezTo>
                  <a:cubicBezTo>
                    <a:pt x="426" y="7"/>
                    <a:pt x="426" y="7"/>
                    <a:pt x="426" y="7"/>
                  </a:cubicBezTo>
                  <a:cubicBezTo>
                    <a:pt x="426" y="7"/>
                    <a:pt x="427" y="7"/>
                    <a:pt x="427" y="7"/>
                  </a:cubicBezTo>
                  <a:cubicBezTo>
                    <a:pt x="427" y="7"/>
                    <a:pt x="427" y="7"/>
                    <a:pt x="427" y="7"/>
                  </a:cubicBezTo>
                  <a:cubicBezTo>
                    <a:pt x="427" y="7"/>
                    <a:pt x="431" y="8"/>
                    <a:pt x="431" y="8"/>
                  </a:cubicBezTo>
                  <a:cubicBezTo>
                    <a:pt x="431" y="8"/>
                    <a:pt x="431" y="8"/>
                    <a:pt x="431" y="8"/>
                  </a:cubicBezTo>
                  <a:cubicBezTo>
                    <a:pt x="431" y="8"/>
                    <a:pt x="431" y="8"/>
                    <a:pt x="429" y="7"/>
                  </a:cubicBezTo>
                  <a:cubicBezTo>
                    <a:pt x="429" y="7"/>
                    <a:pt x="429" y="7"/>
                    <a:pt x="429" y="7"/>
                  </a:cubicBezTo>
                  <a:cubicBezTo>
                    <a:pt x="428" y="7"/>
                    <a:pt x="428" y="7"/>
                    <a:pt x="428" y="7"/>
                  </a:cubicBezTo>
                  <a:moveTo>
                    <a:pt x="431" y="8"/>
                  </a:moveTo>
                  <a:cubicBezTo>
                    <a:pt x="430" y="8"/>
                    <a:pt x="430" y="8"/>
                    <a:pt x="429" y="8"/>
                  </a:cubicBezTo>
                  <a:cubicBezTo>
                    <a:pt x="429" y="8"/>
                    <a:pt x="429" y="8"/>
                    <a:pt x="428" y="8"/>
                  </a:cubicBezTo>
                  <a:cubicBezTo>
                    <a:pt x="427" y="7"/>
                    <a:pt x="426" y="7"/>
                    <a:pt x="425" y="7"/>
                  </a:cubicBezTo>
                  <a:cubicBezTo>
                    <a:pt x="424" y="6"/>
                    <a:pt x="424" y="6"/>
                    <a:pt x="424" y="6"/>
                  </a:cubicBezTo>
                  <a:cubicBezTo>
                    <a:pt x="424" y="6"/>
                    <a:pt x="424" y="6"/>
                    <a:pt x="424" y="6"/>
                  </a:cubicBezTo>
                  <a:cubicBezTo>
                    <a:pt x="424" y="6"/>
                    <a:pt x="424" y="6"/>
                    <a:pt x="424" y="7"/>
                  </a:cubicBezTo>
                  <a:cubicBezTo>
                    <a:pt x="425" y="7"/>
                    <a:pt x="425" y="7"/>
                    <a:pt x="426" y="7"/>
                  </a:cubicBezTo>
                  <a:cubicBezTo>
                    <a:pt x="425" y="7"/>
                    <a:pt x="425" y="7"/>
                    <a:pt x="425" y="7"/>
                  </a:cubicBezTo>
                  <a:cubicBezTo>
                    <a:pt x="425" y="7"/>
                    <a:pt x="426" y="7"/>
                    <a:pt x="426" y="7"/>
                  </a:cubicBezTo>
                  <a:cubicBezTo>
                    <a:pt x="426" y="7"/>
                    <a:pt x="426" y="7"/>
                    <a:pt x="426" y="7"/>
                  </a:cubicBezTo>
                  <a:cubicBezTo>
                    <a:pt x="427" y="8"/>
                    <a:pt x="427" y="8"/>
                    <a:pt x="428" y="8"/>
                  </a:cubicBezTo>
                  <a:cubicBezTo>
                    <a:pt x="428" y="8"/>
                    <a:pt x="429" y="8"/>
                    <a:pt x="430" y="9"/>
                  </a:cubicBezTo>
                  <a:cubicBezTo>
                    <a:pt x="430" y="8"/>
                    <a:pt x="430" y="8"/>
                    <a:pt x="430" y="8"/>
                  </a:cubicBezTo>
                  <a:cubicBezTo>
                    <a:pt x="429" y="8"/>
                    <a:pt x="429" y="8"/>
                    <a:pt x="429" y="8"/>
                  </a:cubicBezTo>
                  <a:cubicBezTo>
                    <a:pt x="430" y="8"/>
                    <a:pt x="430" y="8"/>
                    <a:pt x="430" y="8"/>
                  </a:cubicBezTo>
                  <a:cubicBezTo>
                    <a:pt x="430" y="8"/>
                    <a:pt x="430" y="8"/>
                    <a:pt x="430" y="8"/>
                  </a:cubicBezTo>
                  <a:cubicBezTo>
                    <a:pt x="430" y="8"/>
                    <a:pt x="430" y="8"/>
                    <a:pt x="431" y="8"/>
                  </a:cubicBezTo>
                  <a:cubicBezTo>
                    <a:pt x="431" y="8"/>
                    <a:pt x="431" y="8"/>
                    <a:pt x="431" y="8"/>
                  </a:cubicBezTo>
                  <a:moveTo>
                    <a:pt x="433" y="10"/>
                  </a:moveTo>
                  <a:cubicBezTo>
                    <a:pt x="433" y="10"/>
                    <a:pt x="432" y="9"/>
                    <a:pt x="432" y="9"/>
                  </a:cubicBezTo>
                  <a:cubicBezTo>
                    <a:pt x="432" y="9"/>
                    <a:pt x="432" y="9"/>
                    <a:pt x="432" y="9"/>
                  </a:cubicBezTo>
                  <a:cubicBezTo>
                    <a:pt x="432" y="9"/>
                    <a:pt x="432" y="9"/>
                    <a:pt x="432" y="9"/>
                  </a:cubicBezTo>
                  <a:cubicBezTo>
                    <a:pt x="432" y="9"/>
                    <a:pt x="432" y="9"/>
                    <a:pt x="432" y="9"/>
                  </a:cubicBezTo>
                  <a:cubicBezTo>
                    <a:pt x="432" y="9"/>
                    <a:pt x="432" y="9"/>
                    <a:pt x="432" y="9"/>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2" y="10"/>
                    <a:pt x="432" y="10"/>
                    <a:pt x="432" y="10"/>
                  </a:cubicBezTo>
                  <a:cubicBezTo>
                    <a:pt x="433" y="10"/>
                    <a:pt x="433" y="10"/>
                    <a:pt x="433" y="10"/>
                  </a:cubicBezTo>
                  <a:cubicBezTo>
                    <a:pt x="434" y="10"/>
                    <a:pt x="434" y="10"/>
                    <a:pt x="434" y="10"/>
                  </a:cubicBezTo>
                  <a:cubicBezTo>
                    <a:pt x="434" y="10"/>
                    <a:pt x="434" y="10"/>
                    <a:pt x="434" y="10"/>
                  </a:cubicBezTo>
                  <a:cubicBezTo>
                    <a:pt x="433" y="10"/>
                    <a:pt x="433" y="10"/>
                    <a:pt x="433" y="10"/>
                  </a:cubicBezTo>
                  <a:cubicBezTo>
                    <a:pt x="433" y="10"/>
                    <a:pt x="433" y="10"/>
                    <a:pt x="433" y="10"/>
                  </a:cubicBezTo>
                  <a:moveTo>
                    <a:pt x="430" y="9"/>
                  </a:moveTo>
                  <a:cubicBezTo>
                    <a:pt x="429" y="9"/>
                    <a:pt x="429" y="9"/>
                    <a:pt x="429" y="9"/>
                  </a:cubicBezTo>
                  <a:cubicBezTo>
                    <a:pt x="428" y="8"/>
                    <a:pt x="428" y="8"/>
                    <a:pt x="428" y="8"/>
                  </a:cubicBezTo>
                  <a:cubicBezTo>
                    <a:pt x="428" y="8"/>
                    <a:pt x="428" y="8"/>
                    <a:pt x="427" y="8"/>
                  </a:cubicBezTo>
                  <a:cubicBezTo>
                    <a:pt x="427" y="8"/>
                    <a:pt x="427" y="8"/>
                    <a:pt x="427" y="8"/>
                  </a:cubicBezTo>
                  <a:cubicBezTo>
                    <a:pt x="428" y="9"/>
                    <a:pt x="428" y="9"/>
                    <a:pt x="428" y="9"/>
                  </a:cubicBezTo>
                  <a:cubicBezTo>
                    <a:pt x="428" y="9"/>
                    <a:pt x="428" y="9"/>
                    <a:pt x="428" y="9"/>
                  </a:cubicBezTo>
                  <a:cubicBezTo>
                    <a:pt x="429" y="9"/>
                    <a:pt x="429" y="10"/>
                    <a:pt x="430" y="10"/>
                  </a:cubicBezTo>
                  <a:cubicBezTo>
                    <a:pt x="431" y="10"/>
                    <a:pt x="431" y="10"/>
                    <a:pt x="431" y="10"/>
                  </a:cubicBezTo>
                  <a:cubicBezTo>
                    <a:pt x="430" y="9"/>
                    <a:pt x="429" y="9"/>
                    <a:pt x="429" y="9"/>
                  </a:cubicBezTo>
                  <a:cubicBezTo>
                    <a:pt x="430" y="10"/>
                    <a:pt x="431" y="10"/>
                    <a:pt x="432" y="10"/>
                  </a:cubicBezTo>
                  <a:cubicBezTo>
                    <a:pt x="431" y="10"/>
                    <a:pt x="431" y="10"/>
                    <a:pt x="431" y="10"/>
                  </a:cubicBezTo>
                  <a:cubicBezTo>
                    <a:pt x="432" y="10"/>
                    <a:pt x="432" y="10"/>
                    <a:pt x="432" y="10"/>
                  </a:cubicBezTo>
                  <a:cubicBezTo>
                    <a:pt x="431" y="10"/>
                    <a:pt x="430" y="9"/>
                    <a:pt x="429" y="9"/>
                  </a:cubicBezTo>
                  <a:cubicBezTo>
                    <a:pt x="430" y="9"/>
                    <a:pt x="430" y="9"/>
                    <a:pt x="430" y="9"/>
                  </a:cubicBezTo>
                  <a:moveTo>
                    <a:pt x="425" y="7"/>
                  </a:moveTo>
                  <a:cubicBezTo>
                    <a:pt x="424" y="7"/>
                    <a:pt x="424" y="7"/>
                    <a:pt x="424" y="7"/>
                  </a:cubicBezTo>
                  <a:cubicBezTo>
                    <a:pt x="423" y="7"/>
                    <a:pt x="423" y="7"/>
                    <a:pt x="423" y="6"/>
                  </a:cubicBezTo>
                  <a:cubicBezTo>
                    <a:pt x="422" y="6"/>
                    <a:pt x="422" y="6"/>
                    <a:pt x="422" y="6"/>
                  </a:cubicBezTo>
                  <a:cubicBezTo>
                    <a:pt x="422" y="7"/>
                    <a:pt x="422" y="7"/>
                    <a:pt x="422" y="7"/>
                  </a:cubicBezTo>
                  <a:cubicBezTo>
                    <a:pt x="422" y="7"/>
                    <a:pt x="422" y="7"/>
                    <a:pt x="419" y="6"/>
                  </a:cubicBezTo>
                  <a:cubicBezTo>
                    <a:pt x="419" y="5"/>
                    <a:pt x="418" y="5"/>
                    <a:pt x="418" y="5"/>
                  </a:cubicBezTo>
                  <a:cubicBezTo>
                    <a:pt x="418" y="5"/>
                    <a:pt x="418" y="5"/>
                    <a:pt x="418" y="5"/>
                  </a:cubicBezTo>
                  <a:cubicBezTo>
                    <a:pt x="418" y="5"/>
                    <a:pt x="418" y="5"/>
                    <a:pt x="418" y="5"/>
                  </a:cubicBezTo>
                  <a:cubicBezTo>
                    <a:pt x="418" y="5"/>
                    <a:pt x="418" y="5"/>
                    <a:pt x="418" y="5"/>
                  </a:cubicBezTo>
                  <a:cubicBezTo>
                    <a:pt x="418" y="6"/>
                    <a:pt x="418" y="6"/>
                    <a:pt x="418" y="6"/>
                  </a:cubicBezTo>
                  <a:cubicBezTo>
                    <a:pt x="419" y="6"/>
                    <a:pt x="420" y="6"/>
                    <a:pt x="421" y="7"/>
                  </a:cubicBezTo>
                  <a:cubicBezTo>
                    <a:pt x="420" y="6"/>
                    <a:pt x="420" y="6"/>
                    <a:pt x="420" y="6"/>
                  </a:cubicBezTo>
                  <a:cubicBezTo>
                    <a:pt x="420" y="6"/>
                    <a:pt x="420" y="6"/>
                    <a:pt x="420" y="6"/>
                  </a:cubicBezTo>
                  <a:cubicBezTo>
                    <a:pt x="420" y="6"/>
                    <a:pt x="420" y="6"/>
                    <a:pt x="420" y="6"/>
                  </a:cubicBezTo>
                  <a:cubicBezTo>
                    <a:pt x="420" y="6"/>
                    <a:pt x="420" y="6"/>
                    <a:pt x="420" y="6"/>
                  </a:cubicBezTo>
                  <a:cubicBezTo>
                    <a:pt x="420" y="7"/>
                    <a:pt x="421" y="7"/>
                    <a:pt x="421" y="7"/>
                  </a:cubicBezTo>
                  <a:cubicBezTo>
                    <a:pt x="421" y="7"/>
                    <a:pt x="421" y="7"/>
                    <a:pt x="421" y="7"/>
                  </a:cubicBezTo>
                  <a:cubicBezTo>
                    <a:pt x="422" y="7"/>
                    <a:pt x="422" y="7"/>
                    <a:pt x="422" y="7"/>
                  </a:cubicBezTo>
                  <a:cubicBezTo>
                    <a:pt x="423" y="7"/>
                    <a:pt x="423" y="8"/>
                    <a:pt x="424"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3" y="8"/>
                  </a:cubicBezTo>
                  <a:cubicBezTo>
                    <a:pt x="423" y="8"/>
                    <a:pt x="423" y="8"/>
                    <a:pt x="424" y="9"/>
                  </a:cubicBezTo>
                  <a:cubicBezTo>
                    <a:pt x="424" y="9"/>
                    <a:pt x="424" y="9"/>
                    <a:pt x="424" y="9"/>
                  </a:cubicBezTo>
                  <a:cubicBezTo>
                    <a:pt x="425" y="9"/>
                    <a:pt x="425" y="9"/>
                    <a:pt x="425" y="9"/>
                  </a:cubicBezTo>
                  <a:cubicBezTo>
                    <a:pt x="425" y="9"/>
                    <a:pt x="425" y="9"/>
                    <a:pt x="425" y="9"/>
                  </a:cubicBezTo>
                  <a:cubicBezTo>
                    <a:pt x="425" y="9"/>
                    <a:pt x="425" y="9"/>
                    <a:pt x="425" y="9"/>
                  </a:cubicBezTo>
                  <a:cubicBezTo>
                    <a:pt x="425" y="9"/>
                    <a:pt x="424" y="9"/>
                    <a:pt x="423"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4" y="8"/>
                  </a:cubicBezTo>
                  <a:cubicBezTo>
                    <a:pt x="424" y="8"/>
                    <a:pt x="424" y="8"/>
                    <a:pt x="423" y="8"/>
                  </a:cubicBezTo>
                  <a:cubicBezTo>
                    <a:pt x="423" y="7"/>
                    <a:pt x="423" y="7"/>
                    <a:pt x="423" y="7"/>
                  </a:cubicBezTo>
                  <a:cubicBezTo>
                    <a:pt x="424" y="8"/>
                    <a:pt x="424" y="8"/>
                    <a:pt x="425" y="8"/>
                  </a:cubicBezTo>
                  <a:cubicBezTo>
                    <a:pt x="425" y="8"/>
                    <a:pt x="425" y="8"/>
                    <a:pt x="425" y="8"/>
                  </a:cubicBezTo>
                  <a:cubicBezTo>
                    <a:pt x="422" y="7"/>
                    <a:pt x="422" y="7"/>
                    <a:pt x="422" y="7"/>
                  </a:cubicBezTo>
                  <a:cubicBezTo>
                    <a:pt x="423" y="7"/>
                    <a:pt x="423" y="7"/>
                    <a:pt x="423" y="7"/>
                  </a:cubicBezTo>
                  <a:cubicBezTo>
                    <a:pt x="425" y="7"/>
                    <a:pt x="425" y="7"/>
                    <a:pt x="425" y="7"/>
                  </a:cubicBezTo>
                  <a:cubicBezTo>
                    <a:pt x="425" y="7"/>
                    <a:pt x="425" y="7"/>
                    <a:pt x="425" y="7"/>
                  </a:cubicBezTo>
                  <a:moveTo>
                    <a:pt x="421" y="8"/>
                  </a:moveTo>
                  <a:cubicBezTo>
                    <a:pt x="420" y="8"/>
                    <a:pt x="420" y="8"/>
                    <a:pt x="419" y="7"/>
                  </a:cubicBezTo>
                  <a:cubicBezTo>
                    <a:pt x="419" y="7"/>
                    <a:pt x="419" y="7"/>
                    <a:pt x="419" y="7"/>
                  </a:cubicBezTo>
                  <a:cubicBezTo>
                    <a:pt x="418" y="7"/>
                    <a:pt x="417" y="7"/>
                    <a:pt x="417" y="7"/>
                  </a:cubicBezTo>
                  <a:cubicBezTo>
                    <a:pt x="416" y="6"/>
                    <a:pt x="416" y="6"/>
                    <a:pt x="416" y="6"/>
                  </a:cubicBezTo>
                  <a:cubicBezTo>
                    <a:pt x="416" y="6"/>
                    <a:pt x="416" y="6"/>
                    <a:pt x="416" y="6"/>
                  </a:cubicBezTo>
                  <a:cubicBezTo>
                    <a:pt x="416" y="6"/>
                    <a:pt x="416" y="6"/>
                    <a:pt x="416" y="6"/>
                  </a:cubicBezTo>
                  <a:cubicBezTo>
                    <a:pt x="416" y="6"/>
                    <a:pt x="416" y="6"/>
                    <a:pt x="416" y="6"/>
                  </a:cubicBezTo>
                  <a:cubicBezTo>
                    <a:pt x="416" y="7"/>
                    <a:pt x="416" y="7"/>
                    <a:pt x="416" y="7"/>
                  </a:cubicBezTo>
                  <a:cubicBezTo>
                    <a:pt x="416" y="7"/>
                    <a:pt x="417" y="7"/>
                    <a:pt x="417" y="7"/>
                  </a:cubicBezTo>
                  <a:cubicBezTo>
                    <a:pt x="417" y="7"/>
                    <a:pt x="417" y="7"/>
                    <a:pt x="416" y="7"/>
                  </a:cubicBezTo>
                  <a:cubicBezTo>
                    <a:pt x="416" y="7"/>
                    <a:pt x="416" y="7"/>
                    <a:pt x="416" y="7"/>
                  </a:cubicBezTo>
                  <a:cubicBezTo>
                    <a:pt x="417" y="7"/>
                    <a:pt x="417" y="7"/>
                    <a:pt x="417" y="7"/>
                  </a:cubicBezTo>
                  <a:cubicBezTo>
                    <a:pt x="416" y="7"/>
                    <a:pt x="416" y="7"/>
                    <a:pt x="416" y="7"/>
                  </a:cubicBezTo>
                  <a:cubicBezTo>
                    <a:pt x="416" y="7"/>
                    <a:pt x="416" y="7"/>
                    <a:pt x="415" y="7"/>
                  </a:cubicBezTo>
                  <a:cubicBezTo>
                    <a:pt x="416" y="8"/>
                    <a:pt x="416" y="8"/>
                    <a:pt x="416" y="8"/>
                  </a:cubicBezTo>
                  <a:cubicBezTo>
                    <a:pt x="416" y="8"/>
                    <a:pt x="415" y="7"/>
                    <a:pt x="415" y="7"/>
                  </a:cubicBezTo>
                  <a:cubicBezTo>
                    <a:pt x="414" y="7"/>
                    <a:pt x="414" y="7"/>
                    <a:pt x="414" y="7"/>
                  </a:cubicBezTo>
                  <a:cubicBezTo>
                    <a:pt x="416" y="8"/>
                    <a:pt x="417" y="9"/>
                    <a:pt x="417" y="8"/>
                  </a:cubicBezTo>
                  <a:cubicBezTo>
                    <a:pt x="417" y="8"/>
                    <a:pt x="417" y="8"/>
                    <a:pt x="417" y="8"/>
                  </a:cubicBezTo>
                  <a:cubicBezTo>
                    <a:pt x="417" y="8"/>
                    <a:pt x="417" y="8"/>
                    <a:pt x="417" y="8"/>
                  </a:cubicBezTo>
                  <a:cubicBezTo>
                    <a:pt x="417" y="8"/>
                    <a:pt x="417" y="8"/>
                    <a:pt x="417" y="8"/>
                  </a:cubicBezTo>
                  <a:cubicBezTo>
                    <a:pt x="417" y="8"/>
                    <a:pt x="418" y="8"/>
                    <a:pt x="418" y="8"/>
                  </a:cubicBezTo>
                  <a:cubicBezTo>
                    <a:pt x="418" y="8"/>
                    <a:pt x="418" y="8"/>
                    <a:pt x="418" y="8"/>
                  </a:cubicBezTo>
                  <a:cubicBezTo>
                    <a:pt x="419" y="8"/>
                    <a:pt x="419" y="8"/>
                    <a:pt x="420" y="9"/>
                  </a:cubicBezTo>
                  <a:cubicBezTo>
                    <a:pt x="419" y="9"/>
                    <a:pt x="419" y="9"/>
                    <a:pt x="419" y="9"/>
                  </a:cubicBezTo>
                  <a:cubicBezTo>
                    <a:pt x="420" y="9"/>
                    <a:pt x="420" y="9"/>
                    <a:pt x="420" y="9"/>
                  </a:cubicBezTo>
                  <a:cubicBezTo>
                    <a:pt x="421" y="9"/>
                    <a:pt x="421" y="10"/>
                    <a:pt x="422" y="10"/>
                  </a:cubicBezTo>
                  <a:cubicBezTo>
                    <a:pt x="424" y="10"/>
                    <a:pt x="424" y="10"/>
                    <a:pt x="424" y="10"/>
                  </a:cubicBezTo>
                  <a:cubicBezTo>
                    <a:pt x="424" y="10"/>
                    <a:pt x="423" y="9"/>
                    <a:pt x="421" y="9"/>
                  </a:cubicBezTo>
                  <a:cubicBezTo>
                    <a:pt x="421" y="9"/>
                    <a:pt x="421" y="9"/>
                    <a:pt x="421" y="9"/>
                  </a:cubicBezTo>
                  <a:cubicBezTo>
                    <a:pt x="421" y="9"/>
                    <a:pt x="421" y="9"/>
                    <a:pt x="422" y="9"/>
                  </a:cubicBezTo>
                  <a:cubicBezTo>
                    <a:pt x="422" y="9"/>
                    <a:pt x="422" y="9"/>
                    <a:pt x="422" y="9"/>
                  </a:cubicBezTo>
                  <a:cubicBezTo>
                    <a:pt x="422" y="9"/>
                    <a:pt x="422" y="9"/>
                    <a:pt x="422" y="9"/>
                  </a:cubicBezTo>
                  <a:cubicBezTo>
                    <a:pt x="422" y="8"/>
                    <a:pt x="421" y="8"/>
                    <a:pt x="421" y="8"/>
                  </a:cubicBezTo>
                  <a:moveTo>
                    <a:pt x="399" y="10"/>
                  </a:moveTo>
                  <a:cubicBezTo>
                    <a:pt x="399" y="9"/>
                    <a:pt x="399" y="9"/>
                    <a:pt x="399" y="9"/>
                  </a:cubicBezTo>
                  <a:cubicBezTo>
                    <a:pt x="398" y="9"/>
                    <a:pt x="398" y="9"/>
                    <a:pt x="398" y="9"/>
                  </a:cubicBezTo>
                  <a:cubicBezTo>
                    <a:pt x="397" y="9"/>
                    <a:pt x="397" y="9"/>
                    <a:pt x="397" y="9"/>
                  </a:cubicBezTo>
                  <a:cubicBezTo>
                    <a:pt x="397" y="9"/>
                    <a:pt x="397" y="9"/>
                    <a:pt x="397" y="9"/>
                  </a:cubicBezTo>
                  <a:cubicBezTo>
                    <a:pt x="397" y="9"/>
                    <a:pt x="397" y="9"/>
                    <a:pt x="397" y="9"/>
                  </a:cubicBezTo>
                  <a:cubicBezTo>
                    <a:pt x="396" y="8"/>
                    <a:pt x="395" y="8"/>
                    <a:pt x="395" y="8"/>
                  </a:cubicBezTo>
                  <a:cubicBezTo>
                    <a:pt x="395" y="9"/>
                    <a:pt x="395" y="9"/>
                    <a:pt x="394" y="9"/>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4" y="8"/>
                    <a:pt x="394" y="8"/>
                    <a:pt x="394" y="8"/>
                  </a:cubicBezTo>
                  <a:cubicBezTo>
                    <a:pt x="393" y="8"/>
                    <a:pt x="393" y="8"/>
                    <a:pt x="393" y="8"/>
                  </a:cubicBezTo>
                  <a:cubicBezTo>
                    <a:pt x="393" y="8"/>
                    <a:pt x="393" y="8"/>
                    <a:pt x="393" y="8"/>
                  </a:cubicBezTo>
                  <a:cubicBezTo>
                    <a:pt x="393" y="9"/>
                    <a:pt x="393" y="9"/>
                    <a:pt x="393" y="9"/>
                  </a:cubicBezTo>
                  <a:cubicBezTo>
                    <a:pt x="393" y="9"/>
                    <a:pt x="393" y="9"/>
                    <a:pt x="393" y="9"/>
                  </a:cubicBezTo>
                  <a:cubicBezTo>
                    <a:pt x="393" y="9"/>
                    <a:pt x="392" y="8"/>
                    <a:pt x="392" y="8"/>
                  </a:cubicBezTo>
                  <a:cubicBezTo>
                    <a:pt x="392" y="8"/>
                    <a:pt x="390" y="8"/>
                    <a:pt x="389" y="8"/>
                  </a:cubicBezTo>
                  <a:cubicBezTo>
                    <a:pt x="389" y="8"/>
                    <a:pt x="388" y="9"/>
                    <a:pt x="390" y="9"/>
                  </a:cubicBezTo>
                  <a:cubicBezTo>
                    <a:pt x="390" y="9"/>
                    <a:pt x="390" y="9"/>
                    <a:pt x="390" y="9"/>
                  </a:cubicBezTo>
                  <a:cubicBezTo>
                    <a:pt x="391" y="9"/>
                    <a:pt x="391" y="9"/>
                    <a:pt x="391" y="9"/>
                  </a:cubicBezTo>
                  <a:cubicBezTo>
                    <a:pt x="391" y="9"/>
                    <a:pt x="391" y="9"/>
                    <a:pt x="392" y="9"/>
                  </a:cubicBezTo>
                  <a:cubicBezTo>
                    <a:pt x="392" y="9"/>
                    <a:pt x="392" y="10"/>
                    <a:pt x="393" y="10"/>
                  </a:cubicBezTo>
                  <a:cubicBezTo>
                    <a:pt x="392" y="10"/>
                    <a:pt x="391" y="10"/>
                    <a:pt x="391" y="10"/>
                  </a:cubicBezTo>
                  <a:cubicBezTo>
                    <a:pt x="391" y="10"/>
                    <a:pt x="391" y="10"/>
                    <a:pt x="391" y="10"/>
                  </a:cubicBezTo>
                  <a:cubicBezTo>
                    <a:pt x="391" y="11"/>
                    <a:pt x="392" y="11"/>
                    <a:pt x="392" y="11"/>
                  </a:cubicBezTo>
                  <a:cubicBezTo>
                    <a:pt x="393" y="11"/>
                    <a:pt x="393" y="11"/>
                    <a:pt x="394" y="11"/>
                  </a:cubicBezTo>
                  <a:cubicBezTo>
                    <a:pt x="394" y="11"/>
                    <a:pt x="394" y="11"/>
                    <a:pt x="394" y="11"/>
                  </a:cubicBezTo>
                  <a:cubicBezTo>
                    <a:pt x="395" y="11"/>
                    <a:pt x="395" y="11"/>
                    <a:pt x="395" y="11"/>
                  </a:cubicBezTo>
                  <a:cubicBezTo>
                    <a:pt x="396" y="12"/>
                    <a:pt x="396" y="12"/>
                    <a:pt x="396" y="12"/>
                  </a:cubicBezTo>
                  <a:cubicBezTo>
                    <a:pt x="397" y="12"/>
                    <a:pt x="397" y="11"/>
                    <a:pt x="397" y="11"/>
                  </a:cubicBezTo>
                  <a:cubicBezTo>
                    <a:pt x="398" y="11"/>
                    <a:pt x="398" y="11"/>
                    <a:pt x="399" y="11"/>
                  </a:cubicBezTo>
                  <a:cubicBezTo>
                    <a:pt x="398" y="11"/>
                    <a:pt x="398" y="11"/>
                    <a:pt x="398" y="11"/>
                  </a:cubicBezTo>
                  <a:cubicBezTo>
                    <a:pt x="398" y="10"/>
                    <a:pt x="398" y="10"/>
                    <a:pt x="398" y="10"/>
                  </a:cubicBezTo>
                  <a:cubicBezTo>
                    <a:pt x="398" y="10"/>
                    <a:pt x="399" y="10"/>
                    <a:pt x="399" y="10"/>
                  </a:cubicBezTo>
                  <a:moveTo>
                    <a:pt x="390" y="11"/>
                  </a:moveTo>
                  <a:cubicBezTo>
                    <a:pt x="390" y="11"/>
                    <a:pt x="390" y="11"/>
                    <a:pt x="390" y="11"/>
                  </a:cubicBezTo>
                  <a:cubicBezTo>
                    <a:pt x="390" y="11"/>
                    <a:pt x="390" y="11"/>
                    <a:pt x="390" y="11"/>
                  </a:cubicBezTo>
                  <a:cubicBezTo>
                    <a:pt x="390" y="11"/>
                    <a:pt x="390" y="11"/>
                    <a:pt x="390" y="11"/>
                  </a:cubicBezTo>
                  <a:cubicBezTo>
                    <a:pt x="390" y="11"/>
                    <a:pt x="390" y="11"/>
                    <a:pt x="390" y="11"/>
                  </a:cubicBezTo>
                  <a:moveTo>
                    <a:pt x="401" y="18"/>
                  </a:moveTo>
                  <a:cubicBezTo>
                    <a:pt x="401" y="17"/>
                    <a:pt x="401" y="17"/>
                    <a:pt x="401" y="17"/>
                  </a:cubicBezTo>
                  <a:cubicBezTo>
                    <a:pt x="401" y="17"/>
                    <a:pt x="401" y="17"/>
                    <a:pt x="399" y="17"/>
                  </a:cubicBezTo>
                  <a:cubicBezTo>
                    <a:pt x="398" y="16"/>
                    <a:pt x="398" y="16"/>
                    <a:pt x="398" y="16"/>
                  </a:cubicBezTo>
                  <a:cubicBezTo>
                    <a:pt x="398" y="15"/>
                    <a:pt x="397" y="15"/>
                    <a:pt x="396" y="15"/>
                  </a:cubicBezTo>
                  <a:cubicBezTo>
                    <a:pt x="396" y="15"/>
                    <a:pt x="396" y="14"/>
                    <a:pt x="395" y="14"/>
                  </a:cubicBezTo>
                  <a:cubicBezTo>
                    <a:pt x="395" y="14"/>
                    <a:pt x="395" y="14"/>
                    <a:pt x="394" y="13"/>
                  </a:cubicBezTo>
                  <a:cubicBezTo>
                    <a:pt x="394" y="13"/>
                    <a:pt x="394" y="13"/>
                    <a:pt x="393" y="13"/>
                  </a:cubicBezTo>
                  <a:cubicBezTo>
                    <a:pt x="393" y="13"/>
                    <a:pt x="393" y="12"/>
                    <a:pt x="392" y="12"/>
                  </a:cubicBezTo>
                  <a:cubicBezTo>
                    <a:pt x="392" y="12"/>
                    <a:pt x="392" y="12"/>
                    <a:pt x="392" y="12"/>
                  </a:cubicBezTo>
                  <a:cubicBezTo>
                    <a:pt x="392" y="12"/>
                    <a:pt x="392" y="12"/>
                    <a:pt x="391" y="12"/>
                  </a:cubicBezTo>
                  <a:cubicBezTo>
                    <a:pt x="390" y="12"/>
                    <a:pt x="390" y="12"/>
                    <a:pt x="390" y="12"/>
                  </a:cubicBezTo>
                  <a:cubicBezTo>
                    <a:pt x="390" y="11"/>
                    <a:pt x="390" y="11"/>
                    <a:pt x="390" y="11"/>
                  </a:cubicBezTo>
                  <a:cubicBezTo>
                    <a:pt x="389" y="11"/>
                    <a:pt x="389" y="11"/>
                    <a:pt x="389" y="11"/>
                  </a:cubicBezTo>
                  <a:cubicBezTo>
                    <a:pt x="389" y="10"/>
                    <a:pt x="389" y="10"/>
                    <a:pt x="389" y="10"/>
                  </a:cubicBezTo>
                  <a:cubicBezTo>
                    <a:pt x="388" y="10"/>
                    <a:pt x="387" y="9"/>
                    <a:pt x="387" y="9"/>
                  </a:cubicBezTo>
                  <a:cubicBezTo>
                    <a:pt x="387" y="9"/>
                    <a:pt x="387" y="9"/>
                    <a:pt x="387" y="9"/>
                  </a:cubicBezTo>
                  <a:cubicBezTo>
                    <a:pt x="386" y="9"/>
                    <a:pt x="386" y="9"/>
                    <a:pt x="386" y="10"/>
                  </a:cubicBezTo>
                  <a:cubicBezTo>
                    <a:pt x="386" y="10"/>
                    <a:pt x="386" y="10"/>
                    <a:pt x="386" y="10"/>
                  </a:cubicBezTo>
                  <a:cubicBezTo>
                    <a:pt x="386" y="11"/>
                    <a:pt x="387" y="11"/>
                    <a:pt x="387" y="11"/>
                  </a:cubicBezTo>
                  <a:cubicBezTo>
                    <a:pt x="386" y="12"/>
                    <a:pt x="386" y="12"/>
                    <a:pt x="386" y="12"/>
                  </a:cubicBezTo>
                  <a:cubicBezTo>
                    <a:pt x="385" y="11"/>
                    <a:pt x="385" y="11"/>
                    <a:pt x="385" y="11"/>
                  </a:cubicBezTo>
                  <a:cubicBezTo>
                    <a:pt x="385" y="11"/>
                    <a:pt x="385" y="11"/>
                    <a:pt x="385" y="11"/>
                  </a:cubicBezTo>
                  <a:cubicBezTo>
                    <a:pt x="385" y="10"/>
                    <a:pt x="385" y="10"/>
                    <a:pt x="385" y="10"/>
                  </a:cubicBezTo>
                  <a:cubicBezTo>
                    <a:pt x="385" y="10"/>
                    <a:pt x="385" y="10"/>
                    <a:pt x="385" y="10"/>
                  </a:cubicBezTo>
                  <a:cubicBezTo>
                    <a:pt x="385" y="10"/>
                    <a:pt x="385" y="10"/>
                    <a:pt x="385" y="10"/>
                  </a:cubicBezTo>
                  <a:cubicBezTo>
                    <a:pt x="385" y="9"/>
                    <a:pt x="385" y="9"/>
                    <a:pt x="385" y="9"/>
                  </a:cubicBezTo>
                  <a:cubicBezTo>
                    <a:pt x="384" y="10"/>
                    <a:pt x="384" y="10"/>
                    <a:pt x="384" y="10"/>
                  </a:cubicBezTo>
                  <a:cubicBezTo>
                    <a:pt x="383" y="10"/>
                    <a:pt x="383" y="10"/>
                    <a:pt x="383" y="10"/>
                  </a:cubicBezTo>
                  <a:cubicBezTo>
                    <a:pt x="383" y="10"/>
                    <a:pt x="383" y="10"/>
                    <a:pt x="383" y="10"/>
                  </a:cubicBezTo>
                  <a:cubicBezTo>
                    <a:pt x="383" y="9"/>
                    <a:pt x="383" y="9"/>
                    <a:pt x="383" y="9"/>
                  </a:cubicBezTo>
                  <a:cubicBezTo>
                    <a:pt x="383" y="9"/>
                    <a:pt x="383" y="9"/>
                    <a:pt x="383" y="9"/>
                  </a:cubicBezTo>
                  <a:cubicBezTo>
                    <a:pt x="383" y="9"/>
                    <a:pt x="383" y="9"/>
                    <a:pt x="382" y="10"/>
                  </a:cubicBezTo>
                  <a:cubicBezTo>
                    <a:pt x="382" y="10"/>
                    <a:pt x="381" y="10"/>
                    <a:pt x="381" y="10"/>
                  </a:cubicBezTo>
                  <a:cubicBezTo>
                    <a:pt x="378" y="10"/>
                    <a:pt x="380" y="11"/>
                    <a:pt x="380" y="11"/>
                  </a:cubicBezTo>
                  <a:cubicBezTo>
                    <a:pt x="380" y="11"/>
                    <a:pt x="381" y="11"/>
                    <a:pt x="381" y="11"/>
                  </a:cubicBezTo>
                  <a:cubicBezTo>
                    <a:pt x="381" y="11"/>
                    <a:pt x="381" y="12"/>
                    <a:pt x="381" y="12"/>
                  </a:cubicBezTo>
                  <a:cubicBezTo>
                    <a:pt x="380" y="13"/>
                    <a:pt x="381" y="13"/>
                    <a:pt x="381" y="14"/>
                  </a:cubicBezTo>
                  <a:cubicBezTo>
                    <a:pt x="380" y="14"/>
                    <a:pt x="380" y="12"/>
                    <a:pt x="379" y="12"/>
                  </a:cubicBezTo>
                  <a:cubicBezTo>
                    <a:pt x="379" y="13"/>
                    <a:pt x="379" y="13"/>
                    <a:pt x="379" y="14"/>
                  </a:cubicBezTo>
                  <a:cubicBezTo>
                    <a:pt x="380" y="15"/>
                    <a:pt x="381" y="15"/>
                    <a:pt x="381" y="15"/>
                  </a:cubicBezTo>
                  <a:cubicBezTo>
                    <a:pt x="381" y="14"/>
                    <a:pt x="381" y="14"/>
                    <a:pt x="381" y="14"/>
                  </a:cubicBezTo>
                  <a:cubicBezTo>
                    <a:pt x="381" y="14"/>
                    <a:pt x="381" y="14"/>
                    <a:pt x="381" y="14"/>
                  </a:cubicBezTo>
                  <a:cubicBezTo>
                    <a:pt x="382" y="15"/>
                    <a:pt x="382" y="15"/>
                    <a:pt x="382" y="15"/>
                  </a:cubicBezTo>
                  <a:cubicBezTo>
                    <a:pt x="382" y="15"/>
                    <a:pt x="382" y="15"/>
                    <a:pt x="383" y="15"/>
                  </a:cubicBezTo>
                  <a:cubicBezTo>
                    <a:pt x="383" y="15"/>
                    <a:pt x="383" y="15"/>
                    <a:pt x="383" y="15"/>
                  </a:cubicBezTo>
                  <a:cubicBezTo>
                    <a:pt x="384" y="15"/>
                    <a:pt x="384" y="14"/>
                    <a:pt x="384" y="14"/>
                  </a:cubicBezTo>
                  <a:cubicBezTo>
                    <a:pt x="384" y="14"/>
                    <a:pt x="384" y="14"/>
                    <a:pt x="385" y="14"/>
                  </a:cubicBezTo>
                  <a:cubicBezTo>
                    <a:pt x="385" y="14"/>
                    <a:pt x="385" y="14"/>
                    <a:pt x="385" y="14"/>
                  </a:cubicBezTo>
                  <a:cubicBezTo>
                    <a:pt x="385" y="13"/>
                    <a:pt x="385" y="13"/>
                    <a:pt x="385" y="13"/>
                  </a:cubicBezTo>
                  <a:cubicBezTo>
                    <a:pt x="385" y="13"/>
                    <a:pt x="385" y="13"/>
                    <a:pt x="385" y="13"/>
                  </a:cubicBezTo>
                  <a:cubicBezTo>
                    <a:pt x="385" y="13"/>
                    <a:pt x="385" y="13"/>
                    <a:pt x="385" y="14"/>
                  </a:cubicBezTo>
                  <a:cubicBezTo>
                    <a:pt x="386" y="14"/>
                    <a:pt x="386" y="14"/>
                    <a:pt x="387" y="14"/>
                  </a:cubicBezTo>
                  <a:cubicBezTo>
                    <a:pt x="387" y="14"/>
                    <a:pt x="387" y="14"/>
                    <a:pt x="387" y="14"/>
                  </a:cubicBezTo>
                  <a:cubicBezTo>
                    <a:pt x="388" y="14"/>
                    <a:pt x="388" y="14"/>
                    <a:pt x="388" y="14"/>
                  </a:cubicBezTo>
                  <a:cubicBezTo>
                    <a:pt x="388" y="15"/>
                    <a:pt x="388" y="15"/>
                    <a:pt x="388" y="15"/>
                  </a:cubicBezTo>
                  <a:cubicBezTo>
                    <a:pt x="388" y="15"/>
                    <a:pt x="388" y="15"/>
                    <a:pt x="388" y="15"/>
                  </a:cubicBezTo>
                  <a:cubicBezTo>
                    <a:pt x="388" y="15"/>
                    <a:pt x="388" y="15"/>
                    <a:pt x="387" y="15"/>
                  </a:cubicBezTo>
                  <a:cubicBezTo>
                    <a:pt x="387" y="15"/>
                    <a:pt x="387" y="15"/>
                    <a:pt x="387" y="15"/>
                  </a:cubicBezTo>
                  <a:cubicBezTo>
                    <a:pt x="387" y="15"/>
                    <a:pt x="383" y="15"/>
                    <a:pt x="383" y="16"/>
                  </a:cubicBezTo>
                  <a:cubicBezTo>
                    <a:pt x="383" y="17"/>
                    <a:pt x="383" y="17"/>
                    <a:pt x="383" y="17"/>
                  </a:cubicBezTo>
                  <a:cubicBezTo>
                    <a:pt x="384" y="17"/>
                    <a:pt x="384" y="17"/>
                    <a:pt x="384" y="17"/>
                  </a:cubicBezTo>
                  <a:cubicBezTo>
                    <a:pt x="384" y="17"/>
                    <a:pt x="384" y="17"/>
                    <a:pt x="384" y="17"/>
                  </a:cubicBezTo>
                  <a:cubicBezTo>
                    <a:pt x="385" y="17"/>
                    <a:pt x="385" y="17"/>
                    <a:pt x="386" y="17"/>
                  </a:cubicBezTo>
                  <a:cubicBezTo>
                    <a:pt x="386" y="17"/>
                    <a:pt x="387" y="16"/>
                    <a:pt x="387" y="16"/>
                  </a:cubicBezTo>
                  <a:cubicBezTo>
                    <a:pt x="387" y="16"/>
                    <a:pt x="387" y="16"/>
                    <a:pt x="387" y="16"/>
                  </a:cubicBezTo>
                  <a:cubicBezTo>
                    <a:pt x="387" y="16"/>
                    <a:pt x="387" y="16"/>
                    <a:pt x="388" y="16"/>
                  </a:cubicBezTo>
                  <a:cubicBezTo>
                    <a:pt x="387" y="17"/>
                    <a:pt x="387" y="17"/>
                    <a:pt x="387" y="17"/>
                  </a:cubicBezTo>
                  <a:cubicBezTo>
                    <a:pt x="386" y="18"/>
                    <a:pt x="386" y="18"/>
                    <a:pt x="386" y="18"/>
                  </a:cubicBezTo>
                  <a:cubicBezTo>
                    <a:pt x="386" y="18"/>
                    <a:pt x="386" y="18"/>
                    <a:pt x="386" y="18"/>
                  </a:cubicBezTo>
                  <a:cubicBezTo>
                    <a:pt x="383" y="17"/>
                    <a:pt x="383" y="18"/>
                    <a:pt x="384" y="19"/>
                  </a:cubicBezTo>
                  <a:cubicBezTo>
                    <a:pt x="384" y="19"/>
                    <a:pt x="384" y="19"/>
                    <a:pt x="385" y="19"/>
                  </a:cubicBezTo>
                  <a:cubicBezTo>
                    <a:pt x="386" y="19"/>
                    <a:pt x="386" y="19"/>
                    <a:pt x="388" y="22"/>
                  </a:cubicBezTo>
                  <a:cubicBezTo>
                    <a:pt x="388" y="22"/>
                    <a:pt x="388" y="22"/>
                    <a:pt x="388" y="22"/>
                  </a:cubicBezTo>
                  <a:cubicBezTo>
                    <a:pt x="388" y="21"/>
                    <a:pt x="388" y="21"/>
                    <a:pt x="388" y="21"/>
                  </a:cubicBezTo>
                  <a:cubicBezTo>
                    <a:pt x="388" y="21"/>
                    <a:pt x="389" y="21"/>
                    <a:pt x="389" y="20"/>
                  </a:cubicBezTo>
                  <a:cubicBezTo>
                    <a:pt x="389" y="19"/>
                    <a:pt x="389" y="19"/>
                    <a:pt x="389" y="18"/>
                  </a:cubicBezTo>
                  <a:cubicBezTo>
                    <a:pt x="390" y="18"/>
                    <a:pt x="390" y="18"/>
                    <a:pt x="390" y="18"/>
                  </a:cubicBezTo>
                  <a:cubicBezTo>
                    <a:pt x="390" y="17"/>
                    <a:pt x="390" y="17"/>
                    <a:pt x="390" y="16"/>
                  </a:cubicBezTo>
                  <a:cubicBezTo>
                    <a:pt x="391" y="16"/>
                    <a:pt x="391" y="16"/>
                    <a:pt x="391" y="16"/>
                  </a:cubicBezTo>
                  <a:cubicBezTo>
                    <a:pt x="391" y="15"/>
                    <a:pt x="391" y="14"/>
                    <a:pt x="391" y="14"/>
                  </a:cubicBezTo>
                  <a:cubicBezTo>
                    <a:pt x="391" y="14"/>
                    <a:pt x="392" y="14"/>
                    <a:pt x="393" y="14"/>
                  </a:cubicBezTo>
                  <a:cubicBezTo>
                    <a:pt x="393" y="14"/>
                    <a:pt x="393" y="14"/>
                    <a:pt x="393" y="14"/>
                  </a:cubicBezTo>
                  <a:cubicBezTo>
                    <a:pt x="393" y="14"/>
                    <a:pt x="393" y="15"/>
                    <a:pt x="393" y="15"/>
                  </a:cubicBezTo>
                  <a:cubicBezTo>
                    <a:pt x="395" y="15"/>
                    <a:pt x="395" y="17"/>
                    <a:pt x="395" y="17"/>
                  </a:cubicBezTo>
                  <a:cubicBezTo>
                    <a:pt x="394" y="17"/>
                    <a:pt x="394" y="18"/>
                    <a:pt x="395" y="18"/>
                  </a:cubicBezTo>
                  <a:cubicBezTo>
                    <a:pt x="395" y="18"/>
                    <a:pt x="395" y="18"/>
                    <a:pt x="395" y="18"/>
                  </a:cubicBezTo>
                  <a:cubicBezTo>
                    <a:pt x="396" y="18"/>
                    <a:pt x="396" y="17"/>
                    <a:pt x="397" y="17"/>
                  </a:cubicBezTo>
                  <a:cubicBezTo>
                    <a:pt x="397" y="18"/>
                    <a:pt x="397" y="18"/>
                    <a:pt x="398" y="19"/>
                  </a:cubicBezTo>
                  <a:cubicBezTo>
                    <a:pt x="398" y="19"/>
                    <a:pt x="398" y="19"/>
                    <a:pt x="399" y="19"/>
                  </a:cubicBezTo>
                  <a:cubicBezTo>
                    <a:pt x="399" y="19"/>
                    <a:pt x="399" y="19"/>
                    <a:pt x="399" y="19"/>
                  </a:cubicBezTo>
                  <a:cubicBezTo>
                    <a:pt x="399" y="18"/>
                    <a:pt x="399" y="18"/>
                    <a:pt x="399" y="18"/>
                  </a:cubicBezTo>
                  <a:cubicBezTo>
                    <a:pt x="400" y="18"/>
                    <a:pt x="400" y="18"/>
                    <a:pt x="401" y="18"/>
                  </a:cubicBezTo>
                  <a:cubicBezTo>
                    <a:pt x="401" y="18"/>
                    <a:pt x="401" y="18"/>
                    <a:pt x="401" y="18"/>
                  </a:cubicBezTo>
                  <a:moveTo>
                    <a:pt x="609" y="325"/>
                  </a:moveTo>
                  <a:cubicBezTo>
                    <a:pt x="608" y="313"/>
                    <a:pt x="607" y="300"/>
                    <a:pt x="605" y="288"/>
                  </a:cubicBezTo>
                  <a:cubicBezTo>
                    <a:pt x="590" y="288"/>
                    <a:pt x="575" y="288"/>
                    <a:pt x="558" y="288"/>
                  </a:cubicBezTo>
                  <a:cubicBezTo>
                    <a:pt x="537" y="287"/>
                    <a:pt x="514" y="287"/>
                    <a:pt x="492" y="287"/>
                  </a:cubicBezTo>
                  <a:cubicBezTo>
                    <a:pt x="492" y="287"/>
                    <a:pt x="490" y="292"/>
                    <a:pt x="489" y="294"/>
                  </a:cubicBezTo>
                  <a:cubicBezTo>
                    <a:pt x="488" y="294"/>
                    <a:pt x="488" y="294"/>
                    <a:pt x="488" y="294"/>
                  </a:cubicBezTo>
                  <a:cubicBezTo>
                    <a:pt x="488" y="295"/>
                    <a:pt x="488" y="295"/>
                    <a:pt x="488" y="295"/>
                  </a:cubicBezTo>
                  <a:cubicBezTo>
                    <a:pt x="487" y="295"/>
                    <a:pt x="487" y="295"/>
                    <a:pt x="487" y="295"/>
                  </a:cubicBezTo>
                  <a:cubicBezTo>
                    <a:pt x="486" y="295"/>
                    <a:pt x="486" y="295"/>
                    <a:pt x="484" y="295"/>
                  </a:cubicBezTo>
                  <a:cubicBezTo>
                    <a:pt x="484" y="295"/>
                    <a:pt x="484" y="295"/>
                    <a:pt x="484" y="295"/>
                  </a:cubicBezTo>
                  <a:cubicBezTo>
                    <a:pt x="483" y="295"/>
                    <a:pt x="483" y="295"/>
                    <a:pt x="483" y="295"/>
                  </a:cubicBezTo>
                  <a:cubicBezTo>
                    <a:pt x="482" y="296"/>
                    <a:pt x="482" y="296"/>
                    <a:pt x="482" y="296"/>
                  </a:cubicBezTo>
                  <a:cubicBezTo>
                    <a:pt x="482" y="296"/>
                    <a:pt x="482" y="296"/>
                    <a:pt x="482" y="296"/>
                  </a:cubicBezTo>
                  <a:cubicBezTo>
                    <a:pt x="481" y="296"/>
                    <a:pt x="481" y="296"/>
                    <a:pt x="480" y="296"/>
                  </a:cubicBezTo>
                  <a:cubicBezTo>
                    <a:pt x="480" y="295"/>
                    <a:pt x="479" y="295"/>
                    <a:pt x="479" y="295"/>
                  </a:cubicBezTo>
                  <a:cubicBezTo>
                    <a:pt x="479" y="295"/>
                    <a:pt x="478" y="294"/>
                    <a:pt x="478" y="294"/>
                  </a:cubicBezTo>
                  <a:cubicBezTo>
                    <a:pt x="478" y="294"/>
                    <a:pt x="475" y="294"/>
                    <a:pt x="473" y="294"/>
                  </a:cubicBezTo>
                  <a:cubicBezTo>
                    <a:pt x="473" y="294"/>
                    <a:pt x="473" y="294"/>
                    <a:pt x="473" y="294"/>
                  </a:cubicBezTo>
                  <a:cubicBezTo>
                    <a:pt x="472" y="294"/>
                    <a:pt x="472" y="294"/>
                    <a:pt x="472" y="294"/>
                  </a:cubicBezTo>
                  <a:cubicBezTo>
                    <a:pt x="471" y="294"/>
                    <a:pt x="471" y="294"/>
                    <a:pt x="471" y="294"/>
                  </a:cubicBezTo>
                  <a:cubicBezTo>
                    <a:pt x="473" y="295"/>
                    <a:pt x="474" y="295"/>
                    <a:pt x="477" y="296"/>
                  </a:cubicBezTo>
                  <a:cubicBezTo>
                    <a:pt x="478" y="296"/>
                    <a:pt x="478" y="297"/>
                    <a:pt x="478" y="297"/>
                  </a:cubicBezTo>
                  <a:cubicBezTo>
                    <a:pt x="478" y="298"/>
                    <a:pt x="478" y="298"/>
                    <a:pt x="478" y="298"/>
                  </a:cubicBezTo>
                  <a:cubicBezTo>
                    <a:pt x="478" y="299"/>
                    <a:pt x="478" y="299"/>
                    <a:pt x="479" y="300"/>
                  </a:cubicBezTo>
                  <a:cubicBezTo>
                    <a:pt x="479" y="300"/>
                    <a:pt x="479" y="301"/>
                    <a:pt x="479" y="301"/>
                  </a:cubicBezTo>
                  <a:cubicBezTo>
                    <a:pt x="479" y="302"/>
                    <a:pt x="479" y="302"/>
                    <a:pt x="479" y="302"/>
                  </a:cubicBezTo>
                  <a:cubicBezTo>
                    <a:pt x="479" y="303"/>
                    <a:pt x="479" y="303"/>
                    <a:pt x="479" y="303"/>
                  </a:cubicBezTo>
                  <a:cubicBezTo>
                    <a:pt x="479" y="306"/>
                    <a:pt x="482" y="308"/>
                    <a:pt x="483" y="311"/>
                  </a:cubicBezTo>
                  <a:cubicBezTo>
                    <a:pt x="485" y="314"/>
                    <a:pt x="486" y="314"/>
                    <a:pt x="487" y="315"/>
                  </a:cubicBezTo>
                  <a:cubicBezTo>
                    <a:pt x="488" y="315"/>
                    <a:pt x="488" y="315"/>
                    <a:pt x="489" y="315"/>
                  </a:cubicBezTo>
                  <a:cubicBezTo>
                    <a:pt x="491" y="316"/>
                    <a:pt x="491" y="313"/>
                    <a:pt x="492" y="312"/>
                  </a:cubicBezTo>
                  <a:cubicBezTo>
                    <a:pt x="492" y="313"/>
                    <a:pt x="493" y="313"/>
                    <a:pt x="493" y="313"/>
                  </a:cubicBezTo>
                  <a:cubicBezTo>
                    <a:pt x="495" y="316"/>
                    <a:pt x="498" y="318"/>
                    <a:pt x="499" y="321"/>
                  </a:cubicBezTo>
                  <a:cubicBezTo>
                    <a:pt x="505" y="332"/>
                    <a:pt x="505" y="332"/>
                    <a:pt x="505" y="332"/>
                  </a:cubicBezTo>
                  <a:cubicBezTo>
                    <a:pt x="505" y="333"/>
                    <a:pt x="505" y="333"/>
                    <a:pt x="505" y="333"/>
                  </a:cubicBezTo>
                  <a:cubicBezTo>
                    <a:pt x="504" y="335"/>
                    <a:pt x="504" y="337"/>
                    <a:pt x="505" y="339"/>
                  </a:cubicBezTo>
                  <a:cubicBezTo>
                    <a:pt x="506" y="341"/>
                    <a:pt x="509" y="340"/>
                    <a:pt x="510" y="341"/>
                  </a:cubicBezTo>
                  <a:cubicBezTo>
                    <a:pt x="511" y="342"/>
                    <a:pt x="516" y="352"/>
                    <a:pt x="516" y="352"/>
                  </a:cubicBezTo>
                  <a:cubicBezTo>
                    <a:pt x="518" y="356"/>
                    <a:pt x="514" y="362"/>
                    <a:pt x="519" y="364"/>
                  </a:cubicBezTo>
                  <a:cubicBezTo>
                    <a:pt x="519" y="364"/>
                    <a:pt x="525" y="368"/>
                    <a:pt x="527" y="373"/>
                  </a:cubicBezTo>
                  <a:cubicBezTo>
                    <a:pt x="527" y="376"/>
                    <a:pt x="528" y="376"/>
                    <a:pt x="529" y="377"/>
                  </a:cubicBezTo>
                  <a:cubicBezTo>
                    <a:pt x="531" y="379"/>
                    <a:pt x="531" y="379"/>
                    <a:pt x="538" y="397"/>
                  </a:cubicBezTo>
                  <a:cubicBezTo>
                    <a:pt x="538" y="401"/>
                    <a:pt x="538" y="404"/>
                    <a:pt x="538" y="408"/>
                  </a:cubicBezTo>
                  <a:cubicBezTo>
                    <a:pt x="539" y="414"/>
                    <a:pt x="547" y="415"/>
                    <a:pt x="549" y="412"/>
                  </a:cubicBezTo>
                  <a:cubicBezTo>
                    <a:pt x="553" y="408"/>
                    <a:pt x="553" y="408"/>
                    <a:pt x="555" y="407"/>
                  </a:cubicBezTo>
                  <a:cubicBezTo>
                    <a:pt x="557" y="407"/>
                    <a:pt x="559" y="407"/>
                    <a:pt x="561" y="407"/>
                  </a:cubicBezTo>
                  <a:cubicBezTo>
                    <a:pt x="561" y="407"/>
                    <a:pt x="561" y="407"/>
                    <a:pt x="561" y="407"/>
                  </a:cubicBezTo>
                  <a:cubicBezTo>
                    <a:pt x="562" y="408"/>
                    <a:pt x="562" y="408"/>
                    <a:pt x="563" y="408"/>
                  </a:cubicBezTo>
                  <a:cubicBezTo>
                    <a:pt x="563" y="408"/>
                    <a:pt x="563" y="408"/>
                    <a:pt x="563" y="408"/>
                  </a:cubicBezTo>
                  <a:cubicBezTo>
                    <a:pt x="564" y="408"/>
                    <a:pt x="564" y="407"/>
                    <a:pt x="565" y="406"/>
                  </a:cubicBezTo>
                  <a:cubicBezTo>
                    <a:pt x="569" y="400"/>
                    <a:pt x="577" y="402"/>
                    <a:pt x="582" y="397"/>
                  </a:cubicBezTo>
                  <a:cubicBezTo>
                    <a:pt x="583" y="396"/>
                    <a:pt x="583" y="396"/>
                    <a:pt x="586" y="396"/>
                  </a:cubicBezTo>
                  <a:cubicBezTo>
                    <a:pt x="587" y="395"/>
                    <a:pt x="587" y="395"/>
                    <a:pt x="587" y="395"/>
                  </a:cubicBezTo>
                  <a:cubicBezTo>
                    <a:pt x="587" y="392"/>
                    <a:pt x="587" y="392"/>
                    <a:pt x="588" y="391"/>
                  </a:cubicBezTo>
                  <a:cubicBezTo>
                    <a:pt x="589" y="391"/>
                    <a:pt x="589" y="391"/>
                    <a:pt x="591" y="390"/>
                  </a:cubicBezTo>
                  <a:cubicBezTo>
                    <a:pt x="593" y="389"/>
                    <a:pt x="593" y="389"/>
                    <a:pt x="601" y="389"/>
                  </a:cubicBezTo>
                  <a:cubicBezTo>
                    <a:pt x="601" y="389"/>
                    <a:pt x="601" y="385"/>
                    <a:pt x="603" y="382"/>
                  </a:cubicBezTo>
                  <a:cubicBezTo>
                    <a:pt x="605" y="382"/>
                    <a:pt x="606" y="382"/>
                    <a:pt x="608" y="382"/>
                  </a:cubicBezTo>
                  <a:cubicBezTo>
                    <a:pt x="609" y="379"/>
                    <a:pt x="610" y="376"/>
                    <a:pt x="610" y="376"/>
                  </a:cubicBezTo>
                  <a:cubicBezTo>
                    <a:pt x="611" y="365"/>
                    <a:pt x="610" y="354"/>
                    <a:pt x="610" y="342"/>
                  </a:cubicBezTo>
                  <a:cubicBezTo>
                    <a:pt x="609" y="343"/>
                    <a:pt x="609" y="343"/>
                    <a:pt x="609" y="343"/>
                  </a:cubicBezTo>
                  <a:cubicBezTo>
                    <a:pt x="608" y="342"/>
                    <a:pt x="609" y="340"/>
                    <a:pt x="608" y="339"/>
                  </a:cubicBezTo>
                  <a:cubicBezTo>
                    <a:pt x="607" y="339"/>
                    <a:pt x="607" y="339"/>
                    <a:pt x="607" y="338"/>
                  </a:cubicBezTo>
                  <a:cubicBezTo>
                    <a:pt x="607" y="335"/>
                    <a:pt x="606" y="333"/>
                    <a:pt x="606" y="331"/>
                  </a:cubicBezTo>
                  <a:cubicBezTo>
                    <a:pt x="606" y="330"/>
                    <a:pt x="606" y="330"/>
                    <a:pt x="605" y="329"/>
                  </a:cubicBezTo>
                  <a:cubicBezTo>
                    <a:pt x="602" y="331"/>
                    <a:pt x="602" y="331"/>
                    <a:pt x="601" y="340"/>
                  </a:cubicBezTo>
                  <a:cubicBezTo>
                    <a:pt x="600" y="340"/>
                    <a:pt x="599" y="340"/>
                    <a:pt x="597" y="340"/>
                  </a:cubicBezTo>
                  <a:cubicBezTo>
                    <a:pt x="596" y="340"/>
                    <a:pt x="596" y="340"/>
                    <a:pt x="596" y="340"/>
                  </a:cubicBezTo>
                  <a:cubicBezTo>
                    <a:pt x="595" y="340"/>
                    <a:pt x="594" y="339"/>
                    <a:pt x="593" y="339"/>
                  </a:cubicBezTo>
                  <a:cubicBezTo>
                    <a:pt x="592" y="339"/>
                    <a:pt x="592" y="339"/>
                    <a:pt x="592" y="339"/>
                  </a:cubicBezTo>
                  <a:cubicBezTo>
                    <a:pt x="589" y="341"/>
                    <a:pt x="589" y="341"/>
                    <a:pt x="588" y="343"/>
                  </a:cubicBezTo>
                  <a:cubicBezTo>
                    <a:pt x="588" y="343"/>
                    <a:pt x="584" y="342"/>
                    <a:pt x="584" y="337"/>
                  </a:cubicBezTo>
                  <a:cubicBezTo>
                    <a:pt x="584" y="337"/>
                    <a:pt x="584" y="336"/>
                    <a:pt x="585" y="336"/>
                  </a:cubicBezTo>
                  <a:cubicBezTo>
                    <a:pt x="586" y="335"/>
                    <a:pt x="586" y="335"/>
                    <a:pt x="587" y="335"/>
                  </a:cubicBezTo>
                  <a:cubicBezTo>
                    <a:pt x="587" y="335"/>
                    <a:pt x="588" y="335"/>
                    <a:pt x="588" y="335"/>
                  </a:cubicBezTo>
                  <a:cubicBezTo>
                    <a:pt x="594" y="338"/>
                    <a:pt x="594" y="334"/>
                    <a:pt x="594" y="334"/>
                  </a:cubicBezTo>
                  <a:cubicBezTo>
                    <a:pt x="593" y="334"/>
                    <a:pt x="593" y="334"/>
                    <a:pt x="593" y="334"/>
                  </a:cubicBezTo>
                  <a:cubicBezTo>
                    <a:pt x="592" y="333"/>
                    <a:pt x="592" y="333"/>
                    <a:pt x="591" y="333"/>
                  </a:cubicBezTo>
                  <a:cubicBezTo>
                    <a:pt x="591" y="333"/>
                    <a:pt x="590" y="333"/>
                    <a:pt x="590" y="334"/>
                  </a:cubicBezTo>
                  <a:cubicBezTo>
                    <a:pt x="589" y="334"/>
                    <a:pt x="589" y="334"/>
                    <a:pt x="588" y="334"/>
                  </a:cubicBezTo>
                  <a:cubicBezTo>
                    <a:pt x="585" y="333"/>
                    <a:pt x="582" y="333"/>
                    <a:pt x="580" y="332"/>
                  </a:cubicBezTo>
                  <a:cubicBezTo>
                    <a:pt x="579" y="332"/>
                    <a:pt x="578" y="332"/>
                    <a:pt x="578" y="332"/>
                  </a:cubicBezTo>
                  <a:cubicBezTo>
                    <a:pt x="578" y="330"/>
                    <a:pt x="578" y="327"/>
                    <a:pt x="577" y="325"/>
                  </a:cubicBezTo>
                  <a:cubicBezTo>
                    <a:pt x="576" y="324"/>
                    <a:pt x="576" y="324"/>
                    <a:pt x="570" y="321"/>
                  </a:cubicBezTo>
                  <a:cubicBezTo>
                    <a:pt x="568" y="316"/>
                    <a:pt x="565" y="311"/>
                    <a:pt x="565" y="305"/>
                  </a:cubicBezTo>
                  <a:cubicBezTo>
                    <a:pt x="566" y="301"/>
                    <a:pt x="571" y="303"/>
                    <a:pt x="572" y="303"/>
                  </a:cubicBezTo>
                  <a:cubicBezTo>
                    <a:pt x="572" y="304"/>
                    <a:pt x="572" y="304"/>
                    <a:pt x="576" y="308"/>
                  </a:cubicBezTo>
                  <a:cubicBezTo>
                    <a:pt x="578" y="310"/>
                    <a:pt x="578" y="310"/>
                    <a:pt x="580" y="314"/>
                  </a:cubicBezTo>
                  <a:cubicBezTo>
                    <a:pt x="581" y="317"/>
                    <a:pt x="584" y="317"/>
                    <a:pt x="586" y="319"/>
                  </a:cubicBezTo>
                  <a:cubicBezTo>
                    <a:pt x="589" y="323"/>
                    <a:pt x="590" y="323"/>
                    <a:pt x="598" y="324"/>
                  </a:cubicBezTo>
                  <a:cubicBezTo>
                    <a:pt x="599" y="324"/>
                    <a:pt x="599" y="324"/>
                    <a:pt x="599" y="324"/>
                  </a:cubicBezTo>
                  <a:cubicBezTo>
                    <a:pt x="599" y="324"/>
                    <a:pt x="600" y="324"/>
                    <a:pt x="600" y="324"/>
                  </a:cubicBezTo>
                  <a:cubicBezTo>
                    <a:pt x="601" y="324"/>
                    <a:pt x="602" y="324"/>
                    <a:pt x="604" y="323"/>
                  </a:cubicBezTo>
                  <a:cubicBezTo>
                    <a:pt x="604" y="323"/>
                    <a:pt x="605" y="323"/>
                    <a:pt x="605" y="323"/>
                  </a:cubicBezTo>
                  <a:cubicBezTo>
                    <a:pt x="607" y="323"/>
                    <a:pt x="607" y="323"/>
                    <a:pt x="609" y="325"/>
                  </a:cubicBezTo>
                  <a:cubicBezTo>
                    <a:pt x="609" y="325"/>
                    <a:pt x="609" y="325"/>
                    <a:pt x="609" y="325"/>
                  </a:cubicBezTo>
                  <a:moveTo>
                    <a:pt x="680" y="160"/>
                  </a:moveTo>
                  <a:cubicBezTo>
                    <a:pt x="671" y="147"/>
                    <a:pt x="657" y="130"/>
                    <a:pt x="646" y="118"/>
                  </a:cubicBezTo>
                  <a:cubicBezTo>
                    <a:pt x="649" y="120"/>
                    <a:pt x="614" y="121"/>
                    <a:pt x="550" y="121"/>
                  </a:cubicBezTo>
                  <a:cubicBezTo>
                    <a:pt x="577" y="168"/>
                    <a:pt x="596" y="225"/>
                    <a:pt x="605" y="288"/>
                  </a:cubicBezTo>
                  <a:cubicBezTo>
                    <a:pt x="690" y="289"/>
                    <a:pt x="736" y="287"/>
                    <a:pt x="736" y="284"/>
                  </a:cubicBezTo>
                  <a:cubicBezTo>
                    <a:pt x="730" y="264"/>
                    <a:pt x="730" y="264"/>
                    <a:pt x="730" y="264"/>
                  </a:cubicBezTo>
                  <a:cubicBezTo>
                    <a:pt x="718" y="228"/>
                    <a:pt x="718" y="227"/>
                    <a:pt x="709" y="210"/>
                  </a:cubicBezTo>
                  <a:cubicBezTo>
                    <a:pt x="693" y="178"/>
                    <a:pt x="690" y="173"/>
                    <a:pt x="680" y="160"/>
                  </a:cubicBezTo>
                  <a:moveTo>
                    <a:pt x="415" y="119"/>
                  </a:moveTo>
                  <a:cubicBezTo>
                    <a:pt x="416" y="119"/>
                    <a:pt x="418" y="119"/>
                    <a:pt x="420" y="119"/>
                  </a:cubicBezTo>
                  <a:cubicBezTo>
                    <a:pt x="419" y="119"/>
                    <a:pt x="419" y="119"/>
                    <a:pt x="419" y="119"/>
                  </a:cubicBezTo>
                  <a:cubicBezTo>
                    <a:pt x="418" y="119"/>
                    <a:pt x="418" y="119"/>
                    <a:pt x="418" y="119"/>
                  </a:cubicBezTo>
                  <a:cubicBezTo>
                    <a:pt x="418" y="119"/>
                    <a:pt x="418" y="119"/>
                    <a:pt x="418" y="119"/>
                  </a:cubicBezTo>
                  <a:cubicBezTo>
                    <a:pt x="418" y="119"/>
                    <a:pt x="418" y="119"/>
                    <a:pt x="417" y="118"/>
                  </a:cubicBezTo>
                  <a:cubicBezTo>
                    <a:pt x="417" y="117"/>
                    <a:pt x="417" y="117"/>
                    <a:pt x="417" y="117"/>
                  </a:cubicBezTo>
                  <a:cubicBezTo>
                    <a:pt x="417" y="117"/>
                    <a:pt x="417" y="117"/>
                    <a:pt x="417" y="117"/>
                  </a:cubicBezTo>
                  <a:cubicBezTo>
                    <a:pt x="416" y="117"/>
                    <a:pt x="416" y="117"/>
                    <a:pt x="415" y="117"/>
                  </a:cubicBezTo>
                  <a:cubicBezTo>
                    <a:pt x="415" y="117"/>
                    <a:pt x="415" y="117"/>
                    <a:pt x="415" y="117"/>
                  </a:cubicBezTo>
                  <a:cubicBezTo>
                    <a:pt x="414" y="118"/>
                    <a:pt x="414" y="118"/>
                    <a:pt x="414" y="118"/>
                  </a:cubicBezTo>
                  <a:cubicBezTo>
                    <a:pt x="414" y="118"/>
                    <a:pt x="414" y="118"/>
                    <a:pt x="414" y="118"/>
                  </a:cubicBezTo>
                  <a:cubicBezTo>
                    <a:pt x="415" y="119"/>
                    <a:pt x="415" y="119"/>
                    <a:pt x="415" y="119"/>
                  </a:cubicBezTo>
                  <a:moveTo>
                    <a:pt x="416" y="52"/>
                  </a:moveTo>
                  <a:cubicBezTo>
                    <a:pt x="416" y="51"/>
                    <a:pt x="416" y="50"/>
                    <a:pt x="415" y="50"/>
                  </a:cubicBezTo>
                  <a:cubicBezTo>
                    <a:pt x="415" y="50"/>
                    <a:pt x="415" y="50"/>
                    <a:pt x="415" y="50"/>
                  </a:cubicBezTo>
                  <a:cubicBezTo>
                    <a:pt x="415" y="50"/>
                    <a:pt x="415" y="50"/>
                    <a:pt x="415" y="50"/>
                  </a:cubicBezTo>
                  <a:cubicBezTo>
                    <a:pt x="414" y="50"/>
                    <a:pt x="414" y="50"/>
                    <a:pt x="413" y="50"/>
                  </a:cubicBezTo>
                  <a:cubicBezTo>
                    <a:pt x="414" y="50"/>
                    <a:pt x="414" y="50"/>
                    <a:pt x="414" y="50"/>
                  </a:cubicBezTo>
                  <a:cubicBezTo>
                    <a:pt x="414" y="51"/>
                    <a:pt x="414" y="51"/>
                    <a:pt x="414" y="51"/>
                  </a:cubicBezTo>
                  <a:cubicBezTo>
                    <a:pt x="414" y="51"/>
                    <a:pt x="414" y="52"/>
                    <a:pt x="414" y="52"/>
                  </a:cubicBezTo>
                  <a:cubicBezTo>
                    <a:pt x="415" y="52"/>
                    <a:pt x="415" y="52"/>
                    <a:pt x="416" y="52"/>
                  </a:cubicBezTo>
                  <a:moveTo>
                    <a:pt x="550" y="121"/>
                  </a:moveTo>
                  <a:cubicBezTo>
                    <a:pt x="537" y="99"/>
                    <a:pt x="522" y="79"/>
                    <a:pt x="507" y="62"/>
                  </a:cubicBezTo>
                  <a:cubicBezTo>
                    <a:pt x="507" y="63"/>
                    <a:pt x="507" y="63"/>
                    <a:pt x="507" y="63"/>
                  </a:cubicBezTo>
                  <a:cubicBezTo>
                    <a:pt x="506" y="64"/>
                    <a:pt x="506" y="64"/>
                    <a:pt x="506" y="64"/>
                  </a:cubicBezTo>
                  <a:cubicBezTo>
                    <a:pt x="505" y="63"/>
                    <a:pt x="504" y="63"/>
                    <a:pt x="504" y="63"/>
                  </a:cubicBezTo>
                  <a:cubicBezTo>
                    <a:pt x="504" y="63"/>
                    <a:pt x="504" y="63"/>
                    <a:pt x="503" y="63"/>
                  </a:cubicBezTo>
                  <a:cubicBezTo>
                    <a:pt x="503" y="64"/>
                    <a:pt x="504" y="65"/>
                    <a:pt x="504" y="65"/>
                  </a:cubicBezTo>
                  <a:cubicBezTo>
                    <a:pt x="504" y="65"/>
                    <a:pt x="503" y="65"/>
                    <a:pt x="503" y="65"/>
                  </a:cubicBezTo>
                  <a:cubicBezTo>
                    <a:pt x="501" y="64"/>
                    <a:pt x="501" y="64"/>
                    <a:pt x="498" y="61"/>
                  </a:cubicBezTo>
                  <a:cubicBezTo>
                    <a:pt x="497" y="62"/>
                    <a:pt x="497" y="62"/>
                    <a:pt x="497" y="62"/>
                  </a:cubicBezTo>
                  <a:cubicBezTo>
                    <a:pt x="497" y="62"/>
                    <a:pt x="497" y="62"/>
                    <a:pt x="496" y="62"/>
                  </a:cubicBezTo>
                  <a:cubicBezTo>
                    <a:pt x="496" y="63"/>
                    <a:pt x="496" y="63"/>
                    <a:pt x="496" y="63"/>
                  </a:cubicBezTo>
                  <a:cubicBezTo>
                    <a:pt x="495" y="63"/>
                    <a:pt x="495" y="63"/>
                    <a:pt x="495" y="63"/>
                  </a:cubicBezTo>
                  <a:cubicBezTo>
                    <a:pt x="494" y="63"/>
                    <a:pt x="494" y="63"/>
                    <a:pt x="494" y="63"/>
                  </a:cubicBezTo>
                  <a:cubicBezTo>
                    <a:pt x="494" y="64"/>
                    <a:pt x="493" y="64"/>
                    <a:pt x="493" y="64"/>
                  </a:cubicBezTo>
                  <a:cubicBezTo>
                    <a:pt x="492" y="65"/>
                    <a:pt x="492" y="65"/>
                    <a:pt x="492" y="65"/>
                  </a:cubicBezTo>
                  <a:cubicBezTo>
                    <a:pt x="490" y="65"/>
                    <a:pt x="490" y="65"/>
                    <a:pt x="490" y="67"/>
                  </a:cubicBezTo>
                  <a:cubicBezTo>
                    <a:pt x="489" y="67"/>
                    <a:pt x="489" y="67"/>
                    <a:pt x="488" y="67"/>
                  </a:cubicBezTo>
                  <a:cubicBezTo>
                    <a:pt x="487" y="68"/>
                    <a:pt x="487" y="68"/>
                    <a:pt x="487" y="68"/>
                  </a:cubicBezTo>
                  <a:cubicBezTo>
                    <a:pt x="490" y="70"/>
                    <a:pt x="490" y="70"/>
                    <a:pt x="490" y="70"/>
                  </a:cubicBezTo>
                  <a:cubicBezTo>
                    <a:pt x="489" y="72"/>
                    <a:pt x="489" y="72"/>
                    <a:pt x="486" y="73"/>
                  </a:cubicBezTo>
                  <a:cubicBezTo>
                    <a:pt x="486" y="73"/>
                    <a:pt x="486" y="73"/>
                    <a:pt x="486" y="73"/>
                  </a:cubicBezTo>
                  <a:cubicBezTo>
                    <a:pt x="480" y="69"/>
                    <a:pt x="480" y="69"/>
                    <a:pt x="480" y="68"/>
                  </a:cubicBezTo>
                  <a:cubicBezTo>
                    <a:pt x="481" y="68"/>
                    <a:pt x="482" y="68"/>
                    <a:pt x="483" y="68"/>
                  </a:cubicBezTo>
                  <a:cubicBezTo>
                    <a:pt x="483" y="67"/>
                    <a:pt x="482" y="66"/>
                    <a:pt x="482" y="65"/>
                  </a:cubicBezTo>
                  <a:cubicBezTo>
                    <a:pt x="481" y="65"/>
                    <a:pt x="481" y="65"/>
                    <a:pt x="480" y="65"/>
                  </a:cubicBezTo>
                  <a:cubicBezTo>
                    <a:pt x="479" y="64"/>
                    <a:pt x="479" y="64"/>
                    <a:pt x="477" y="63"/>
                  </a:cubicBezTo>
                  <a:cubicBezTo>
                    <a:pt x="477" y="63"/>
                    <a:pt x="477" y="63"/>
                    <a:pt x="476" y="63"/>
                  </a:cubicBezTo>
                  <a:cubicBezTo>
                    <a:pt x="476" y="63"/>
                    <a:pt x="476" y="63"/>
                    <a:pt x="476" y="63"/>
                  </a:cubicBezTo>
                  <a:cubicBezTo>
                    <a:pt x="475" y="62"/>
                    <a:pt x="475" y="62"/>
                    <a:pt x="473" y="62"/>
                  </a:cubicBezTo>
                  <a:cubicBezTo>
                    <a:pt x="472" y="62"/>
                    <a:pt x="472" y="62"/>
                    <a:pt x="472" y="62"/>
                  </a:cubicBezTo>
                  <a:cubicBezTo>
                    <a:pt x="471" y="63"/>
                    <a:pt x="471" y="63"/>
                    <a:pt x="472" y="63"/>
                  </a:cubicBezTo>
                  <a:cubicBezTo>
                    <a:pt x="472" y="64"/>
                    <a:pt x="472" y="64"/>
                    <a:pt x="473" y="64"/>
                  </a:cubicBezTo>
                  <a:cubicBezTo>
                    <a:pt x="475" y="65"/>
                    <a:pt x="476" y="67"/>
                    <a:pt x="476" y="68"/>
                  </a:cubicBezTo>
                  <a:cubicBezTo>
                    <a:pt x="476" y="69"/>
                    <a:pt x="476" y="70"/>
                    <a:pt x="478" y="71"/>
                  </a:cubicBezTo>
                  <a:cubicBezTo>
                    <a:pt x="479" y="71"/>
                    <a:pt x="479" y="71"/>
                    <a:pt x="481" y="73"/>
                  </a:cubicBezTo>
                  <a:cubicBezTo>
                    <a:pt x="481" y="73"/>
                    <a:pt x="481" y="73"/>
                    <a:pt x="481" y="73"/>
                  </a:cubicBezTo>
                  <a:cubicBezTo>
                    <a:pt x="481" y="75"/>
                    <a:pt x="482" y="76"/>
                    <a:pt x="483" y="77"/>
                  </a:cubicBezTo>
                  <a:cubicBezTo>
                    <a:pt x="480" y="77"/>
                    <a:pt x="480" y="77"/>
                    <a:pt x="480" y="76"/>
                  </a:cubicBezTo>
                  <a:cubicBezTo>
                    <a:pt x="479" y="75"/>
                    <a:pt x="479" y="75"/>
                    <a:pt x="479" y="75"/>
                  </a:cubicBezTo>
                  <a:cubicBezTo>
                    <a:pt x="479" y="75"/>
                    <a:pt x="479" y="75"/>
                    <a:pt x="474" y="75"/>
                  </a:cubicBezTo>
                  <a:cubicBezTo>
                    <a:pt x="474" y="76"/>
                    <a:pt x="474" y="77"/>
                    <a:pt x="474" y="77"/>
                  </a:cubicBezTo>
                  <a:cubicBezTo>
                    <a:pt x="471" y="78"/>
                    <a:pt x="471" y="78"/>
                    <a:pt x="471" y="80"/>
                  </a:cubicBezTo>
                  <a:cubicBezTo>
                    <a:pt x="470" y="80"/>
                    <a:pt x="470" y="80"/>
                    <a:pt x="470" y="80"/>
                  </a:cubicBezTo>
                  <a:cubicBezTo>
                    <a:pt x="470" y="80"/>
                    <a:pt x="470" y="80"/>
                    <a:pt x="470" y="80"/>
                  </a:cubicBezTo>
                  <a:cubicBezTo>
                    <a:pt x="471" y="82"/>
                    <a:pt x="474" y="83"/>
                    <a:pt x="475" y="85"/>
                  </a:cubicBezTo>
                  <a:cubicBezTo>
                    <a:pt x="474" y="85"/>
                    <a:pt x="474" y="85"/>
                    <a:pt x="474" y="85"/>
                  </a:cubicBezTo>
                  <a:cubicBezTo>
                    <a:pt x="471" y="85"/>
                    <a:pt x="471" y="85"/>
                    <a:pt x="470" y="85"/>
                  </a:cubicBezTo>
                  <a:cubicBezTo>
                    <a:pt x="470" y="85"/>
                    <a:pt x="470" y="85"/>
                    <a:pt x="469" y="85"/>
                  </a:cubicBezTo>
                  <a:cubicBezTo>
                    <a:pt x="464" y="84"/>
                    <a:pt x="462" y="82"/>
                    <a:pt x="462" y="81"/>
                  </a:cubicBezTo>
                  <a:cubicBezTo>
                    <a:pt x="461" y="82"/>
                    <a:pt x="461" y="82"/>
                    <a:pt x="460" y="83"/>
                  </a:cubicBezTo>
                  <a:cubicBezTo>
                    <a:pt x="460" y="84"/>
                    <a:pt x="460" y="85"/>
                    <a:pt x="463" y="85"/>
                  </a:cubicBezTo>
                  <a:cubicBezTo>
                    <a:pt x="463" y="86"/>
                    <a:pt x="463" y="86"/>
                    <a:pt x="463" y="86"/>
                  </a:cubicBezTo>
                  <a:cubicBezTo>
                    <a:pt x="464" y="87"/>
                    <a:pt x="464" y="87"/>
                    <a:pt x="464" y="87"/>
                  </a:cubicBezTo>
                  <a:cubicBezTo>
                    <a:pt x="466" y="87"/>
                    <a:pt x="467" y="87"/>
                    <a:pt x="468" y="88"/>
                  </a:cubicBezTo>
                  <a:cubicBezTo>
                    <a:pt x="468" y="89"/>
                    <a:pt x="468" y="89"/>
                    <a:pt x="468" y="89"/>
                  </a:cubicBezTo>
                  <a:cubicBezTo>
                    <a:pt x="467" y="89"/>
                    <a:pt x="466" y="89"/>
                    <a:pt x="465" y="89"/>
                  </a:cubicBezTo>
                  <a:cubicBezTo>
                    <a:pt x="464" y="90"/>
                    <a:pt x="464" y="90"/>
                    <a:pt x="464" y="90"/>
                  </a:cubicBezTo>
                  <a:cubicBezTo>
                    <a:pt x="455" y="83"/>
                    <a:pt x="455" y="83"/>
                    <a:pt x="455" y="83"/>
                  </a:cubicBezTo>
                  <a:cubicBezTo>
                    <a:pt x="454" y="83"/>
                    <a:pt x="453" y="83"/>
                    <a:pt x="453" y="83"/>
                  </a:cubicBezTo>
                  <a:cubicBezTo>
                    <a:pt x="452" y="80"/>
                    <a:pt x="452" y="80"/>
                    <a:pt x="452" y="80"/>
                  </a:cubicBezTo>
                  <a:cubicBezTo>
                    <a:pt x="450" y="75"/>
                    <a:pt x="443" y="75"/>
                    <a:pt x="441" y="70"/>
                  </a:cubicBezTo>
                  <a:cubicBezTo>
                    <a:pt x="443" y="71"/>
                    <a:pt x="452" y="74"/>
                    <a:pt x="452" y="74"/>
                  </a:cubicBezTo>
                  <a:cubicBezTo>
                    <a:pt x="454" y="74"/>
                    <a:pt x="455" y="75"/>
                    <a:pt x="457" y="75"/>
                  </a:cubicBezTo>
                  <a:cubicBezTo>
                    <a:pt x="459" y="75"/>
                    <a:pt x="460" y="76"/>
                    <a:pt x="462" y="76"/>
                  </a:cubicBezTo>
                  <a:cubicBezTo>
                    <a:pt x="463" y="76"/>
                    <a:pt x="463" y="76"/>
                    <a:pt x="464" y="76"/>
                  </a:cubicBezTo>
                  <a:cubicBezTo>
                    <a:pt x="464" y="76"/>
                    <a:pt x="464" y="76"/>
                    <a:pt x="464" y="76"/>
                  </a:cubicBezTo>
                  <a:cubicBezTo>
                    <a:pt x="477" y="72"/>
                    <a:pt x="464" y="66"/>
                    <a:pt x="464" y="66"/>
                  </a:cubicBezTo>
                  <a:cubicBezTo>
                    <a:pt x="454" y="62"/>
                    <a:pt x="454" y="62"/>
                    <a:pt x="454" y="62"/>
                  </a:cubicBezTo>
                  <a:cubicBezTo>
                    <a:pt x="453" y="61"/>
                    <a:pt x="452" y="61"/>
                    <a:pt x="451" y="61"/>
                  </a:cubicBezTo>
                  <a:cubicBezTo>
                    <a:pt x="450" y="60"/>
                    <a:pt x="450" y="60"/>
                    <a:pt x="447" y="60"/>
                  </a:cubicBezTo>
                  <a:cubicBezTo>
                    <a:pt x="446" y="60"/>
                    <a:pt x="446" y="60"/>
                    <a:pt x="446" y="60"/>
                  </a:cubicBezTo>
                  <a:cubicBezTo>
                    <a:pt x="445" y="60"/>
                    <a:pt x="444" y="59"/>
                    <a:pt x="443" y="58"/>
                  </a:cubicBezTo>
                  <a:cubicBezTo>
                    <a:pt x="442" y="58"/>
                    <a:pt x="441" y="58"/>
                    <a:pt x="441" y="58"/>
                  </a:cubicBezTo>
                  <a:cubicBezTo>
                    <a:pt x="441" y="59"/>
                    <a:pt x="441" y="59"/>
                    <a:pt x="441" y="59"/>
                  </a:cubicBezTo>
                  <a:cubicBezTo>
                    <a:pt x="440" y="60"/>
                    <a:pt x="440" y="60"/>
                    <a:pt x="440" y="60"/>
                  </a:cubicBezTo>
                  <a:cubicBezTo>
                    <a:pt x="439" y="59"/>
                    <a:pt x="439" y="59"/>
                    <a:pt x="439" y="59"/>
                  </a:cubicBezTo>
                  <a:cubicBezTo>
                    <a:pt x="439" y="59"/>
                    <a:pt x="439" y="58"/>
                    <a:pt x="439" y="58"/>
                  </a:cubicBezTo>
                  <a:cubicBezTo>
                    <a:pt x="439" y="57"/>
                    <a:pt x="439" y="57"/>
                    <a:pt x="439" y="57"/>
                  </a:cubicBezTo>
                  <a:cubicBezTo>
                    <a:pt x="438" y="57"/>
                    <a:pt x="437" y="57"/>
                    <a:pt x="436" y="55"/>
                  </a:cubicBezTo>
                  <a:cubicBezTo>
                    <a:pt x="436" y="55"/>
                    <a:pt x="435" y="55"/>
                    <a:pt x="435" y="55"/>
                  </a:cubicBezTo>
                  <a:cubicBezTo>
                    <a:pt x="434" y="56"/>
                    <a:pt x="434" y="56"/>
                    <a:pt x="434" y="56"/>
                  </a:cubicBezTo>
                  <a:cubicBezTo>
                    <a:pt x="432" y="56"/>
                    <a:pt x="431" y="55"/>
                    <a:pt x="429" y="54"/>
                  </a:cubicBezTo>
                  <a:cubicBezTo>
                    <a:pt x="428" y="54"/>
                    <a:pt x="428" y="54"/>
                    <a:pt x="428" y="54"/>
                  </a:cubicBezTo>
                  <a:cubicBezTo>
                    <a:pt x="428" y="54"/>
                    <a:pt x="429" y="54"/>
                    <a:pt x="429" y="54"/>
                  </a:cubicBezTo>
                  <a:cubicBezTo>
                    <a:pt x="429" y="53"/>
                    <a:pt x="429" y="53"/>
                    <a:pt x="430" y="52"/>
                  </a:cubicBezTo>
                  <a:cubicBezTo>
                    <a:pt x="429" y="52"/>
                    <a:pt x="427" y="50"/>
                    <a:pt x="423" y="50"/>
                  </a:cubicBezTo>
                  <a:cubicBezTo>
                    <a:pt x="423" y="50"/>
                    <a:pt x="423" y="51"/>
                    <a:pt x="423" y="51"/>
                  </a:cubicBezTo>
                  <a:cubicBezTo>
                    <a:pt x="423" y="51"/>
                    <a:pt x="423" y="51"/>
                    <a:pt x="422" y="51"/>
                  </a:cubicBezTo>
                  <a:cubicBezTo>
                    <a:pt x="422" y="51"/>
                    <a:pt x="421" y="51"/>
                    <a:pt x="421" y="50"/>
                  </a:cubicBezTo>
                  <a:cubicBezTo>
                    <a:pt x="422" y="49"/>
                    <a:pt x="422" y="49"/>
                    <a:pt x="422" y="49"/>
                  </a:cubicBezTo>
                  <a:cubicBezTo>
                    <a:pt x="422" y="49"/>
                    <a:pt x="422" y="49"/>
                    <a:pt x="422" y="49"/>
                  </a:cubicBezTo>
                  <a:cubicBezTo>
                    <a:pt x="418" y="48"/>
                    <a:pt x="418" y="48"/>
                    <a:pt x="418" y="48"/>
                  </a:cubicBezTo>
                  <a:cubicBezTo>
                    <a:pt x="418" y="49"/>
                    <a:pt x="418" y="50"/>
                    <a:pt x="418" y="50"/>
                  </a:cubicBezTo>
                  <a:cubicBezTo>
                    <a:pt x="418" y="51"/>
                    <a:pt x="418" y="51"/>
                    <a:pt x="418" y="52"/>
                  </a:cubicBezTo>
                  <a:cubicBezTo>
                    <a:pt x="418" y="52"/>
                    <a:pt x="418" y="52"/>
                    <a:pt x="418" y="52"/>
                  </a:cubicBezTo>
                  <a:cubicBezTo>
                    <a:pt x="418" y="50"/>
                    <a:pt x="418" y="50"/>
                    <a:pt x="417" y="49"/>
                  </a:cubicBezTo>
                  <a:cubicBezTo>
                    <a:pt x="416" y="49"/>
                    <a:pt x="416" y="49"/>
                    <a:pt x="415" y="49"/>
                  </a:cubicBezTo>
                  <a:cubicBezTo>
                    <a:pt x="415" y="48"/>
                    <a:pt x="415" y="48"/>
                    <a:pt x="415" y="48"/>
                  </a:cubicBezTo>
                  <a:cubicBezTo>
                    <a:pt x="414" y="48"/>
                    <a:pt x="414" y="48"/>
                    <a:pt x="414" y="48"/>
                  </a:cubicBezTo>
                  <a:cubicBezTo>
                    <a:pt x="414" y="48"/>
                    <a:pt x="414" y="48"/>
                    <a:pt x="414" y="48"/>
                  </a:cubicBezTo>
                  <a:cubicBezTo>
                    <a:pt x="413" y="48"/>
                    <a:pt x="412" y="49"/>
                    <a:pt x="411" y="49"/>
                  </a:cubicBezTo>
                  <a:cubicBezTo>
                    <a:pt x="411" y="50"/>
                    <a:pt x="411" y="50"/>
                    <a:pt x="410" y="51"/>
                  </a:cubicBezTo>
                  <a:cubicBezTo>
                    <a:pt x="410" y="51"/>
                    <a:pt x="410" y="51"/>
                    <a:pt x="410" y="51"/>
                  </a:cubicBezTo>
                  <a:cubicBezTo>
                    <a:pt x="409" y="50"/>
                    <a:pt x="409" y="50"/>
                    <a:pt x="409" y="50"/>
                  </a:cubicBezTo>
                  <a:cubicBezTo>
                    <a:pt x="409" y="50"/>
                    <a:pt x="409" y="50"/>
                    <a:pt x="409" y="49"/>
                  </a:cubicBezTo>
                  <a:cubicBezTo>
                    <a:pt x="409" y="49"/>
                    <a:pt x="408" y="49"/>
                    <a:pt x="407" y="49"/>
                  </a:cubicBezTo>
                  <a:cubicBezTo>
                    <a:pt x="406" y="49"/>
                    <a:pt x="405" y="49"/>
                    <a:pt x="404" y="50"/>
                  </a:cubicBezTo>
                  <a:cubicBezTo>
                    <a:pt x="405" y="52"/>
                    <a:pt x="405" y="52"/>
                    <a:pt x="407" y="52"/>
                  </a:cubicBezTo>
                  <a:cubicBezTo>
                    <a:pt x="408" y="53"/>
                    <a:pt x="408" y="53"/>
                    <a:pt x="408" y="54"/>
                  </a:cubicBezTo>
                  <a:cubicBezTo>
                    <a:pt x="408" y="54"/>
                    <a:pt x="407" y="54"/>
                    <a:pt x="407" y="54"/>
                  </a:cubicBezTo>
                  <a:cubicBezTo>
                    <a:pt x="406" y="53"/>
                    <a:pt x="406" y="53"/>
                    <a:pt x="404" y="53"/>
                  </a:cubicBezTo>
                  <a:cubicBezTo>
                    <a:pt x="402" y="53"/>
                    <a:pt x="402" y="53"/>
                    <a:pt x="402" y="53"/>
                  </a:cubicBezTo>
                  <a:cubicBezTo>
                    <a:pt x="402" y="55"/>
                    <a:pt x="402" y="55"/>
                    <a:pt x="402" y="56"/>
                  </a:cubicBezTo>
                  <a:cubicBezTo>
                    <a:pt x="401" y="55"/>
                    <a:pt x="401" y="54"/>
                    <a:pt x="401" y="54"/>
                  </a:cubicBezTo>
                  <a:cubicBezTo>
                    <a:pt x="399" y="54"/>
                    <a:pt x="398" y="52"/>
                    <a:pt x="396" y="52"/>
                  </a:cubicBezTo>
                  <a:cubicBezTo>
                    <a:pt x="396" y="52"/>
                    <a:pt x="396" y="53"/>
                    <a:pt x="396" y="53"/>
                  </a:cubicBezTo>
                  <a:cubicBezTo>
                    <a:pt x="397" y="56"/>
                    <a:pt x="395" y="57"/>
                    <a:pt x="394" y="57"/>
                  </a:cubicBezTo>
                  <a:cubicBezTo>
                    <a:pt x="394" y="57"/>
                    <a:pt x="393" y="56"/>
                    <a:pt x="393" y="55"/>
                  </a:cubicBezTo>
                  <a:cubicBezTo>
                    <a:pt x="393" y="56"/>
                    <a:pt x="393" y="56"/>
                    <a:pt x="393" y="56"/>
                  </a:cubicBezTo>
                  <a:cubicBezTo>
                    <a:pt x="392" y="56"/>
                    <a:pt x="392" y="56"/>
                    <a:pt x="391" y="56"/>
                  </a:cubicBezTo>
                  <a:cubicBezTo>
                    <a:pt x="391" y="57"/>
                    <a:pt x="391" y="57"/>
                    <a:pt x="391" y="57"/>
                  </a:cubicBezTo>
                  <a:cubicBezTo>
                    <a:pt x="391" y="58"/>
                    <a:pt x="392" y="58"/>
                    <a:pt x="392" y="59"/>
                  </a:cubicBezTo>
                  <a:cubicBezTo>
                    <a:pt x="392" y="59"/>
                    <a:pt x="392" y="60"/>
                    <a:pt x="392" y="60"/>
                  </a:cubicBezTo>
                  <a:cubicBezTo>
                    <a:pt x="391" y="60"/>
                    <a:pt x="391" y="60"/>
                    <a:pt x="391" y="60"/>
                  </a:cubicBezTo>
                  <a:cubicBezTo>
                    <a:pt x="391" y="60"/>
                    <a:pt x="391" y="60"/>
                    <a:pt x="388" y="59"/>
                  </a:cubicBezTo>
                  <a:cubicBezTo>
                    <a:pt x="389" y="59"/>
                    <a:pt x="389" y="58"/>
                    <a:pt x="389" y="57"/>
                  </a:cubicBezTo>
                  <a:cubicBezTo>
                    <a:pt x="388" y="57"/>
                    <a:pt x="388" y="57"/>
                    <a:pt x="388" y="57"/>
                  </a:cubicBezTo>
                  <a:cubicBezTo>
                    <a:pt x="388" y="58"/>
                    <a:pt x="388" y="58"/>
                    <a:pt x="388" y="59"/>
                  </a:cubicBezTo>
                  <a:cubicBezTo>
                    <a:pt x="385" y="59"/>
                    <a:pt x="385" y="59"/>
                    <a:pt x="384" y="59"/>
                  </a:cubicBezTo>
                  <a:cubicBezTo>
                    <a:pt x="385" y="60"/>
                    <a:pt x="385" y="60"/>
                    <a:pt x="385" y="60"/>
                  </a:cubicBezTo>
                  <a:cubicBezTo>
                    <a:pt x="384" y="61"/>
                    <a:pt x="384" y="61"/>
                    <a:pt x="384" y="61"/>
                  </a:cubicBezTo>
                  <a:cubicBezTo>
                    <a:pt x="382" y="61"/>
                    <a:pt x="382" y="61"/>
                    <a:pt x="381" y="62"/>
                  </a:cubicBezTo>
                  <a:cubicBezTo>
                    <a:pt x="380" y="62"/>
                    <a:pt x="380" y="62"/>
                    <a:pt x="380" y="62"/>
                  </a:cubicBezTo>
                  <a:cubicBezTo>
                    <a:pt x="380" y="64"/>
                    <a:pt x="380" y="64"/>
                    <a:pt x="380" y="64"/>
                  </a:cubicBezTo>
                  <a:cubicBezTo>
                    <a:pt x="379" y="64"/>
                    <a:pt x="379" y="64"/>
                    <a:pt x="379" y="64"/>
                  </a:cubicBezTo>
                  <a:cubicBezTo>
                    <a:pt x="378" y="65"/>
                    <a:pt x="378" y="65"/>
                    <a:pt x="378" y="65"/>
                  </a:cubicBezTo>
                  <a:cubicBezTo>
                    <a:pt x="379" y="65"/>
                    <a:pt x="379" y="65"/>
                    <a:pt x="379" y="65"/>
                  </a:cubicBezTo>
                  <a:cubicBezTo>
                    <a:pt x="382" y="63"/>
                    <a:pt x="382" y="63"/>
                    <a:pt x="383" y="63"/>
                  </a:cubicBezTo>
                  <a:cubicBezTo>
                    <a:pt x="386" y="61"/>
                    <a:pt x="388" y="62"/>
                    <a:pt x="390" y="62"/>
                  </a:cubicBezTo>
                  <a:cubicBezTo>
                    <a:pt x="390" y="62"/>
                    <a:pt x="390" y="63"/>
                    <a:pt x="390" y="63"/>
                  </a:cubicBezTo>
                  <a:cubicBezTo>
                    <a:pt x="389" y="63"/>
                    <a:pt x="389" y="63"/>
                    <a:pt x="386" y="64"/>
                  </a:cubicBezTo>
                  <a:cubicBezTo>
                    <a:pt x="386" y="65"/>
                    <a:pt x="385" y="66"/>
                    <a:pt x="385" y="68"/>
                  </a:cubicBezTo>
                  <a:cubicBezTo>
                    <a:pt x="384" y="68"/>
                    <a:pt x="383" y="69"/>
                    <a:pt x="383" y="69"/>
                  </a:cubicBezTo>
                  <a:cubicBezTo>
                    <a:pt x="382" y="71"/>
                    <a:pt x="379" y="72"/>
                    <a:pt x="379" y="72"/>
                  </a:cubicBezTo>
                  <a:cubicBezTo>
                    <a:pt x="378" y="74"/>
                    <a:pt x="377" y="76"/>
                    <a:pt x="377" y="78"/>
                  </a:cubicBezTo>
                  <a:cubicBezTo>
                    <a:pt x="376" y="78"/>
                    <a:pt x="376" y="78"/>
                    <a:pt x="376" y="78"/>
                  </a:cubicBezTo>
                  <a:cubicBezTo>
                    <a:pt x="376" y="78"/>
                    <a:pt x="375" y="79"/>
                    <a:pt x="371" y="81"/>
                  </a:cubicBezTo>
                  <a:cubicBezTo>
                    <a:pt x="370" y="82"/>
                    <a:pt x="370" y="82"/>
                    <a:pt x="370" y="82"/>
                  </a:cubicBezTo>
                  <a:cubicBezTo>
                    <a:pt x="371" y="82"/>
                    <a:pt x="371" y="82"/>
                    <a:pt x="371" y="82"/>
                  </a:cubicBezTo>
                  <a:cubicBezTo>
                    <a:pt x="372" y="82"/>
                    <a:pt x="373" y="82"/>
                    <a:pt x="373" y="82"/>
                  </a:cubicBezTo>
                  <a:cubicBezTo>
                    <a:pt x="372" y="86"/>
                    <a:pt x="367" y="86"/>
                    <a:pt x="365" y="89"/>
                  </a:cubicBezTo>
                  <a:cubicBezTo>
                    <a:pt x="364" y="89"/>
                    <a:pt x="363" y="89"/>
                    <a:pt x="363" y="88"/>
                  </a:cubicBezTo>
                  <a:cubicBezTo>
                    <a:pt x="362" y="88"/>
                    <a:pt x="361" y="88"/>
                    <a:pt x="361" y="88"/>
                  </a:cubicBezTo>
                  <a:cubicBezTo>
                    <a:pt x="361" y="90"/>
                    <a:pt x="361" y="90"/>
                    <a:pt x="361" y="90"/>
                  </a:cubicBezTo>
                  <a:cubicBezTo>
                    <a:pt x="361" y="90"/>
                    <a:pt x="361" y="91"/>
                    <a:pt x="361" y="91"/>
                  </a:cubicBezTo>
                  <a:cubicBezTo>
                    <a:pt x="360" y="91"/>
                    <a:pt x="360" y="92"/>
                    <a:pt x="359"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8" y="92"/>
                    <a:pt x="358" y="92"/>
                    <a:pt x="358" y="92"/>
                  </a:cubicBezTo>
                  <a:cubicBezTo>
                    <a:pt x="356" y="92"/>
                    <a:pt x="355" y="93"/>
                    <a:pt x="353" y="94"/>
                  </a:cubicBezTo>
                  <a:cubicBezTo>
                    <a:pt x="352" y="97"/>
                    <a:pt x="349" y="97"/>
                    <a:pt x="347" y="98"/>
                  </a:cubicBezTo>
                  <a:cubicBezTo>
                    <a:pt x="347" y="99"/>
                    <a:pt x="347" y="100"/>
                    <a:pt x="347" y="100"/>
                  </a:cubicBezTo>
                  <a:cubicBezTo>
                    <a:pt x="347" y="100"/>
                    <a:pt x="347" y="100"/>
                    <a:pt x="346" y="105"/>
                  </a:cubicBezTo>
                  <a:cubicBezTo>
                    <a:pt x="345" y="105"/>
                    <a:pt x="345" y="105"/>
                    <a:pt x="345" y="105"/>
                  </a:cubicBezTo>
                  <a:cubicBezTo>
                    <a:pt x="344" y="106"/>
                    <a:pt x="344" y="107"/>
                    <a:pt x="344" y="108"/>
                  </a:cubicBezTo>
                  <a:cubicBezTo>
                    <a:pt x="345" y="108"/>
                    <a:pt x="346" y="108"/>
                    <a:pt x="346" y="108"/>
                  </a:cubicBezTo>
                  <a:cubicBezTo>
                    <a:pt x="347" y="108"/>
                    <a:pt x="347" y="108"/>
                    <a:pt x="347" y="108"/>
                  </a:cubicBezTo>
                  <a:cubicBezTo>
                    <a:pt x="348" y="108"/>
                    <a:pt x="348" y="108"/>
                    <a:pt x="348" y="108"/>
                  </a:cubicBezTo>
                  <a:cubicBezTo>
                    <a:pt x="348" y="109"/>
                    <a:pt x="347" y="110"/>
                    <a:pt x="347" y="110"/>
                  </a:cubicBezTo>
                  <a:cubicBezTo>
                    <a:pt x="346" y="112"/>
                    <a:pt x="346" y="112"/>
                    <a:pt x="345" y="112"/>
                  </a:cubicBezTo>
                  <a:cubicBezTo>
                    <a:pt x="345" y="113"/>
                    <a:pt x="345" y="113"/>
                    <a:pt x="345" y="114"/>
                  </a:cubicBezTo>
                  <a:cubicBezTo>
                    <a:pt x="346" y="114"/>
                    <a:pt x="346" y="114"/>
                    <a:pt x="348" y="114"/>
                  </a:cubicBezTo>
                  <a:cubicBezTo>
                    <a:pt x="348" y="116"/>
                    <a:pt x="348" y="116"/>
                    <a:pt x="347" y="117"/>
                  </a:cubicBezTo>
                  <a:cubicBezTo>
                    <a:pt x="352" y="117"/>
                    <a:pt x="357" y="117"/>
                    <a:pt x="362" y="117"/>
                  </a:cubicBezTo>
                  <a:cubicBezTo>
                    <a:pt x="363" y="116"/>
                    <a:pt x="363" y="116"/>
                    <a:pt x="366" y="115"/>
                  </a:cubicBezTo>
                  <a:cubicBezTo>
                    <a:pt x="366" y="114"/>
                    <a:pt x="366" y="114"/>
                    <a:pt x="366" y="113"/>
                  </a:cubicBezTo>
                  <a:cubicBezTo>
                    <a:pt x="368" y="113"/>
                    <a:pt x="368" y="115"/>
                    <a:pt x="369" y="116"/>
                  </a:cubicBezTo>
                  <a:cubicBezTo>
                    <a:pt x="369" y="116"/>
                    <a:pt x="369" y="117"/>
                    <a:pt x="369" y="117"/>
                  </a:cubicBezTo>
                  <a:cubicBezTo>
                    <a:pt x="378" y="118"/>
                    <a:pt x="387" y="118"/>
                    <a:pt x="395" y="118"/>
                  </a:cubicBezTo>
                  <a:cubicBezTo>
                    <a:pt x="396" y="118"/>
                    <a:pt x="397" y="118"/>
                    <a:pt x="398" y="117"/>
                  </a:cubicBezTo>
                  <a:cubicBezTo>
                    <a:pt x="398" y="116"/>
                    <a:pt x="399" y="115"/>
                    <a:pt x="401" y="114"/>
                  </a:cubicBezTo>
                  <a:cubicBezTo>
                    <a:pt x="401" y="113"/>
                    <a:pt x="401" y="112"/>
                    <a:pt x="401" y="112"/>
                  </a:cubicBezTo>
                  <a:cubicBezTo>
                    <a:pt x="401" y="112"/>
                    <a:pt x="400" y="111"/>
                    <a:pt x="400" y="111"/>
                  </a:cubicBezTo>
                  <a:cubicBezTo>
                    <a:pt x="399" y="111"/>
                    <a:pt x="398" y="111"/>
                    <a:pt x="396" y="111"/>
                  </a:cubicBezTo>
                  <a:cubicBezTo>
                    <a:pt x="396" y="109"/>
                    <a:pt x="396" y="109"/>
                    <a:pt x="396" y="107"/>
                  </a:cubicBezTo>
                  <a:cubicBezTo>
                    <a:pt x="395" y="107"/>
                    <a:pt x="394" y="107"/>
                    <a:pt x="394" y="107"/>
                  </a:cubicBezTo>
                  <a:cubicBezTo>
                    <a:pt x="394" y="104"/>
                    <a:pt x="394" y="101"/>
                    <a:pt x="393" y="99"/>
                  </a:cubicBezTo>
                  <a:cubicBezTo>
                    <a:pt x="394" y="99"/>
                    <a:pt x="394" y="99"/>
                    <a:pt x="397" y="94"/>
                  </a:cubicBezTo>
                  <a:cubicBezTo>
                    <a:pt x="402" y="93"/>
                    <a:pt x="405" y="88"/>
                    <a:pt x="405" y="88"/>
                  </a:cubicBezTo>
                  <a:cubicBezTo>
                    <a:pt x="406" y="87"/>
                    <a:pt x="406" y="87"/>
                    <a:pt x="408" y="87"/>
                  </a:cubicBezTo>
                  <a:cubicBezTo>
                    <a:pt x="409" y="86"/>
                    <a:pt x="409" y="86"/>
                    <a:pt x="409" y="86"/>
                  </a:cubicBezTo>
                  <a:cubicBezTo>
                    <a:pt x="408" y="83"/>
                    <a:pt x="410" y="80"/>
                    <a:pt x="410" y="77"/>
                  </a:cubicBezTo>
                  <a:cubicBezTo>
                    <a:pt x="411" y="77"/>
                    <a:pt x="411"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3" y="77"/>
                    <a:pt x="413" y="77"/>
                    <a:pt x="413" y="77"/>
                  </a:cubicBezTo>
                  <a:cubicBezTo>
                    <a:pt x="414" y="77"/>
                    <a:pt x="414" y="77"/>
                    <a:pt x="414" y="77"/>
                  </a:cubicBezTo>
                  <a:cubicBezTo>
                    <a:pt x="414" y="77"/>
                    <a:pt x="414" y="77"/>
                    <a:pt x="414" y="77"/>
                  </a:cubicBezTo>
                  <a:cubicBezTo>
                    <a:pt x="415" y="79"/>
                    <a:pt x="415" y="79"/>
                    <a:pt x="416" y="79"/>
                  </a:cubicBezTo>
                  <a:cubicBezTo>
                    <a:pt x="417" y="78"/>
                    <a:pt x="417" y="78"/>
                    <a:pt x="417" y="78"/>
                  </a:cubicBezTo>
                  <a:cubicBezTo>
                    <a:pt x="419" y="79"/>
                    <a:pt x="419" y="79"/>
                    <a:pt x="420" y="80"/>
                  </a:cubicBezTo>
                  <a:cubicBezTo>
                    <a:pt x="420" y="82"/>
                    <a:pt x="420" y="82"/>
                    <a:pt x="420" y="83"/>
                  </a:cubicBezTo>
                  <a:cubicBezTo>
                    <a:pt x="420" y="83"/>
                    <a:pt x="419" y="83"/>
                    <a:pt x="418" y="83"/>
                  </a:cubicBezTo>
                  <a:cubicBezTo>
                    <a:pt x="419" y="86"/>
                    <a:pt x="419" y="86"/>
                    <a:pt x="409" y="95"/>
                  </a:cubicBezTo>
                  <a:cubicBezTo>
                    <a:pt x="409" y="97"/>
                    <a:pt x="408" y="100"/>
                    <a:pt x="409" y="103"/>
                  </a:cubicBezTo>
                  <a:cubicBezTo>
                    <a:pt x="409" y="104"/>
                    <a:pt x="409" y="104"/>
                    <a:pt x="409" y="104"/>
                  </a:cubicBezTo>
                  <a:cubicBezTo>
                    <a:pt x="409" y="105"/>
                    <a:pt x="410" y="106"/>
                    <a:pt x="410" y="106"/>
                  </a:cubicBezTo>
                  <a:cubicBezTo>
                    <a:pt x="411" y="108"/>
                    <a:pt x="419" y="112"/>
                    <a:pt x="419" y="112"/>
                  </a:cubicBezTo>
                  <a:cubicBezTo>
                    <a:pt x="420" y="112"/>
                    <a:pt x="420" y="112"/>
                    <a:pt x="420" y="112"/>
                  </a:cubicBezTo>
                  <a:cubicBezTo>
                    <a:pt x="423" y="111"/>
                    <a:pt x="426" y="111"/>
                    <a:pt x="429" y="110"/>
                  </a:cubicBezTo>
                  <a:cubicBezTo>
                    <a:pt x="429" y="109"/>
                    <a:pt x="429" y="109"/>
                    <a:pt x="429" y="109"/>
                  </a:cubicBezTo>
                  <a:cubicBezTo>
                    <a:pt x="432" y="109"/>
                    <a:pt x="434" y="109"/>
                    <a:pt x="436" y="109"/>
                  </a:cubicBezTo>
                  <a:cubicBezTo>
                    <a:pt x="436" y="109"/>
                    <a:pt x="437" y="108"/>
                    <a:pt x="438" y="108"/>
                  </a:cubicBezTo>
                  <a:cubicBezTo>
                    <a:pt x="438" y="108"/>
                    <a:pt x="438" y="108"/>
                    <a:pt x="438" y="108"/>
                  </a:cubicBezTo>
                  <a:cubicBezTo>
                    <a:pt x="439" y="109"/>
                    <a:pt x="439" y="109"/>
                    <a:pt x="440" y="110"/>
                  </a:cubicBezTo>
                  <a:cubicBezTo>
                    <a:pt x="442" y="111"/>
                    <a:pt x="443" y="111"/>
                    <a:pt x="445" y="111"/>
                  </a:cubicBezTo>
                  <a:cubicBezTo>
                    <a:pt x="445" y="111"/>
                    <a:pt x="445" y="111"/>
                    <a:pt x="445" y="111"/>
                  </a:cubicBezTo>
                  <a:cubicBezTo>
                    <a:pt x="445" y="112"/>
                    <a:pt x="445" y="112"/>
                    <a:pt x="445" y="112"/>
                  </a:cubicBezTo>
                  <a:cubicBezTo>
                    <a:pt x="439" y="112"/>
                    <a:pt x="438" y="112"/>
                    <a:pt x="437" y="116"/>
                  </a:cubicBezTo>
                  <a:cubicBezTo>
                    <a:pt x="432" y="118"/>
                    <a:pt x="428" y="114"/>
                    <a:pt x="424" y="116"/>
                  </a:cubicBezTo>
                  <a:cubicBezTo>
                    <a:pt x="422" y="116"/>
                    <a:pt x="422" y="116"/>
                    <a:pt x="421" y="116"/>
                  </a:cubicBezTo>
                  <a:cubicBezTo>
                    <a:pt x="421" y="117"/>
                    <a:pt x="420" y="118"/>
                    <a:pt x="420" y="118"/>
                  </a:cubicBezTo>
                  <a:cubicBezTo>
                    <a:pt x="453" y="120"/>
                    <a:pt x="485" y="121"/>
                    <a:pt x="515" y="121"/>
                  </a:cubicBezTo>
                  <a:cubicBezTo>
                    <a:pt x="528" y="121"/>
                    <a:pt x="539" y="121"/>
                    <a:pt x="550" y="121"/>
                  </a:cubicBezTo>
                  <a:moveTo>
                    <a:pt x="362" y="117"/>
                  </a:moveTo>
                  <a:cubicBezTo>
                    <a:pt x="357" y="117"/>
                    <a:pt x="352" y="117"/>
                    <a:pt x="347" y="117"/>
                  </a:cubicBezTo>
                  <a:cubicBezTo>
                    <a:pt x="347" y="117"/>
                    <a:pt x="347" y="117"/>
                    <a:pt x="347" y="117"/>
                  </a:cubicBezTo>
                  <a:cubicBezTo>
                    <a:pt x="346" y="118"/>
                    <a:pt x="346" y="118"/>
                    <a:pt x="346" y="118"/>
                  </a:cubicBezTo>
                  <a:cubicBezTo>
                    <a:pt x="346" y="118"/>
                    <a:pt x="346" y="118"/>
                    <a:pt x="346" y="119"/>
                  </a:cubicBezTo>
                  <a:cubicBezTo>
                    <a:pt x="346" y="119"/>
                    <a:pt x="346" y="119"/>
                    <a:pt x="346" y="119"/>
                  </a:cubicBezTo>
                  <a:cubicBezTo>
                    <a:pt x="349" y="119"/>
                    <a:pt x="349" y="119"/>
                    <a:pt x="349" y="119"/>
                  </a:cubicBezTo>
                  <a:cubicBezTo>
                    <a:pt x="349" y="120"/>
                    <a:pt x="349" y="120"/>
                    <a:pt x="349" y="120"/>
                  </a:cubicBezTo>
                  <a:cubicBezTo>
                    <a:pt x="349" y="120"/>
                    <a:pt x="349" y="120"/>
                    <a:pt x="350" y="121"/>
                  </a:cubicBezTo>
                  <a:cubicBezTo>
                    <a:pt x="351" y="121"/>
                    <a:pt x="352" y="121"/>
                    <a:pt x="352" y="121"/>
                  </a:cubicBezTo>
                  <a:cubicBezTo>
                    <a:pt x="353" y="121"/>
                    <a:pt x="353" y="121"/>
                    <a:pt x="354" y="122"/>
                  </a:cubicBezTo>
                  <a:cubicBezTo>
                    <a:pt x="354" y="122"/>
                    <a:pt x="354" y="122"/>
                    <a:pt x="355" y="122"/>
                  </a:cubicBezTo>
                  <a:cubicBezTo>
                    <a:pt x="355" y="122"/>
                    <a:pt x="356" y="121"/>
                    <a:pt x="357" y="121"/>
                  </a:cubicBezTo>
                  <a:cubicBezTo>
                    <a:pt x="357" y="120"/>
                    <a:pt x="357" y="120"/>
                    <a:pt x="357" y="120"/>
                  </a:cubicBezTo>
                  <a:cubicBezTo>
                    <a:pt x="359" y="120"/>
                    <a:pt x="359" y="120"/>
                    <a:pt x="359" y="120"/>
                  </a:cubicBezTo>
                  <a:cubicBezTo>
                    <a:pt x="359" y="120"/>
                    <a:pt x="360" y="119"/>
                    <a:pt x="360" y="119"/>
                  </a:cubicBezTo>
                  <a:cubicBezTo>
                    <a:pt x="360" y="118"/>
                    <a:pt x="360" y="118"/>
                    <a:pt x="360" y="118"/>
                  </a:cubicBezTo>
                  <a:cubicBezTo>
                    <a:pt x="361" y="118"/>
                    <a:pt x="361" y="118"/>
                    <a:pt x="362" y="117"/>
                  </a:cubicBezTo>
                  <a:moveTo>
                    <a:pt x="395" y="118"/>
                  </a:moveTo>
                  <a:cubicBezTo>
                    <a:pt x="387" y="118"/>
                    <a:pt x="378" y="118"/>
                    <a:pt x="369" y="118"/>
                  </a:cubicBezTo>
                  <a:cubicBezTo>
                    <a:pt x="369" y="119"/>
                    <a:pt x="371" y="119"/>
                    <a:pt x="371" y="121"/>
                  </a:cubicBezTo>
                  <a:cubicBezTo>
                    <a:pt x="371" y="121"/>
                    <a:pt x="371" y="121"/>
                    <a:pt x="371" y="121"/>
                  </a:cubicBezTo>
                  <a:cubicBezTo>
                    <a:pt x="371" y="122"/>
                    <a:pt x="370" y="122"/>
                    <a:pt x="370" y="122"/>
                  </a:cubicBezTo>
                  <a:cubicBezTo>
                    <a:pt x="370" y="122"/>
                    <a:pt x="370" y="124"/>
                    <a:pt x="371" y="125"/>
                  </a:cubicBezTo>
                  <a:cubicBezTo>
                    <a:pt x="372" y="125"/>
                    <a:pt x="372" y="125"/>
                    <a:pt x="372" y="125"/>
                  </a:cubicBezTo>
                  <a:cubicBezTo>
                    <a:pt x="372" y="125"/>
                    <a:pt x="373" y="126"/>
                    <a:pt x="373" y="127"/>
                  </a:cubicBezTo>
                  <a:cubicBezTo>
                    <a:pt x="373" y="127"/>
                    <a:pt x="373" y="128"/>
                    <a:pt x="373" y="128"/>
                  </a:cubicBezTo>
                  <a:cubicBezTo>
                    <a:pt x="373" y="129"/>
                    <a:pt x="373" y="129"/>
                    <a:pt x="373" y="129"/>
                  </a:cubicBezTo>
                  <a:cubicBezTo>
                    <a:pt x="373" y="131"/>
                    <a:pt x="374" y="131"/>
                    <a:pt x="375" y="132"/>
                  </a:cubicBezTo>
                  <a:cubicBezTo>
                    <a:pt x="376" y="133"/>
                    <a:pt x="376" y="133"/>
                    <a:pt x="376" y="134"/>
                  </a:cubicBezTo>
                  <a:cubicBezTo>
                    <a:pt x="376" y="135"/>
                    <a:pt x="375" y="135"/>
                    <a:pt x="375" y="136"/>
                  </a:cubicBezTo>
                  <a:cubicBezTo>
                    <a:pt x="375" y="137"/>
                    <a:pt x="375" y="137"/>
                    <a:pt x="375" y="137"/>
                  </a:cubicBezTo>
                  <a:cubicBezTo>
                    <a:pt x="375" y="137"/>
                    <a:pt x="376" y="138"/>
                    <a:pt x="376" y="138"/>
                  </a:cubicBezTo>
                  <a:cubicBezTo>
                    <a:pt x="378" y="139"/>
                    <a:pt x="380" y="139"/>
                    <a:pt x="382" y="139"/>
                  </a:cubicBezTo>
                  <a:cubicBezTo>
                    <a:pt x="382" y="136"/>
                    <a:pt x="383" y="134"/>
                    <a:pt x="385" y="135"/>
                  </a:cubicBezTo>
                  <a:cubicBezTo>
                    <a:pt x="385" y="135"/>
                    <a:pt x="386" y="135"/>
                    <a:pt x="386" y="135"/>
                  </a:cubicBezTo>
                  <a:cubicBezTo>
                    <a:pt x="387" y="135"/>
                    <a:pt x="387" y="135"/>
                    <a:pt x="387" y="135"/>
                  </a:cubicBezTo>
                  <a:cubicBezTo>
                    <a:pt x="388" y="136"/>
                    <a:pt x="388" y="135"/>
                    <a:pt x="389" y="134"/>
                  </a:cubicBezTo>
                  <a:cubicBezTo>
                    <a:pt x="389" y="134"/>
                    <a:pt x="390" y="134"/>
                    <a:pt x="391" y="134"/>
                  </a:cubicBezTo>
                  <a:cubicBezTo>
                    <a:pt x="391" y="133"/>
                    <a:pt x="391" y="132"/>
                    <a:pt x="391" y="131"/>
                  </a:cubicBezTo>
                  <a:cubicBezTo>
                    <a:pt x="392" y="131"/>
                    <a:pt x="394" y="131"/>
                    <a:pt x="395" y="131"/>
                  </a:cubicBezTo>
                  <a:cubicBezTo>
                    <a:pt x="395" y="130"/>
                    <a:pt x="395" y="130"/>
                    <a:pt x="395" y="129"/>
                  </a:cubicBezTo>
                  <a:cubicBezTo>
                    <a:pt x="394" y="129"/>
                    <a:pt x="394" y="129"/>
                    <a:pt x="393" y="129"/>
                  </a:cubicBezTo>
                  <a:cubicBezTo>
                    <a:pt x="391" y="129"/>
                    <a:pt x="391" y="129"/>
                    <a:pt x="391" y="129"/>
                  </a:cubicBezTo>
                  <a:cubicBezTo>
                    <a:pt x="391" y="128"/>
                    <a:pt x="391" y="128"/>
                    <a:pt x="391" y="128"/>
                  </a:cubicBezTo>
                  <a:cubicBezTo>
                    <a:pt x="390" y="128"/>
                    <a:pt x="390" y="128"/>
                    <a:pt x="390" y="128"/>
                  </a:cubicBezTo>
                  <a:cubicBezTo>
                    <a:pt x="392" y="125"/>
                    <a:pt x="392" y="125"/>
                    <a:pt x="392" y="123"/>
                  </a:cubicBezTo>
                  <a:cubicBezTo>
                    <a:pt x="393" y="120"/>
                    <a:pt x="393" y="120"/>
                    <a:pt x="393" y="120"/>
                  </a:cubicBezTo>
                  <a:cubicBezTo>
                    <a:pt x="394" y="119"/>
                    <a:pt x="395" y="119"/>
                    <a:pt x="395" y="118"/>
                  </a:cubicBezTo>
                  <a:moveTo>
                    <a:pt x="605" y="288"/>
                  </a:moveTo>
                  <a:cubicBezTo>
                    <a:pt x="596" y="225"/>
                    <a:pt x="577" y="168"/>
                    <a:pt x="550" y="121"/>
                  </a:cubicBezTo>
                  <a:cubicBezTo>
                    <a:pt x="539" y="121"/>
                    <a:pt x="528" y="121"/>
                    <a:pt x="515" y="121"/>
                  </a:cubicBezTo>
                  <a:cubicBezTo>
                    <a:pt x="485" y="121"/>
                    <a:pt x="453" y="120"/>
                    <a:pt x="420" y="119"/>
                  </a:cubicBezTo>
                  <a:cubicBezTo>
                    <a:pt x="418" y="119"/>
                    <a:pt x="416" y="119"/>
                    <a:pt x="415"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6" y="119"/>
                    <a:pt x="416" y="119"/>
                    <a:pt x="416" y="119"/>
                  </a:cubicBezTo>
                  <a:cubicBezTo>
                    <a:pt x="415" y="120"/>
                    <a:pt x="414" y="120"/>
                    <a:pt x="412" y="121"/>
                  </a:cubicBezTo>
                  <a:cubicBezTo>
                    <a:pt x="412" y="121"/>
                    <a:pt x="412" y="122"/>
                    <a:pt x="413" y="123"/>
                  </a:cubicBezTo>
                  <a:cubicBezTo>
                    <a:pt x="415" y="124"/>
                    <a:pt x="415" y="124"/>
                    <a:pt x="418" y="124"/>
                  </a:cubicBezTo>
                  <a:cubicBezTo>
                    <a:pt x="418" y="123"/>
                    <a:pt x="420" y="122"/>
                    <a:pt x="420" y="121"/>
                  </a:cubicBezTo>
                  <a:cubicBezTo>
                    <a:pt x="423" y="122"/>
                    <a:pt x="424" y="125"/>
                    <a:pt x="426" y="126"/>
                  </a:cubicBezTo>
                  <a:cubicBezTo>
                    <a:pt x="426" y="126"/>
                    <a:pt x="426" y="127"/>
                    <a:pt x="426" y="127"/>
                  </a:cubicBezTo>
                  <a:cubicBezTo>
                    <a:pt x="425" y="128"/>
                    <a:pt x="424" y="129"/>
                    <a:pt x="423" y="130"/>
                  </a:cubicBezTo>
                  <a:cubicBezTo>
                    <a:pt x="423" y="131"/>
                    <a:pt x="422" y="131"/>
                    <a:pt x="421" y="131"/>
                  </a:cubicBezTo>
                  <a:cubicBezTo>
                    <a:pt x="421" y="131"/>
                    <a:pt x="420" y="131"/>
                    <a:pt x="420" y="131"/>
                  </a:cubicBezTo>
                  <a:cubicBezTo>
                    <a:pt x="419" y="130"/>
                    <a:pt x="419" y="129"/>
                    <a:pt x="419" y="129"/>
                  </a:cubicBezTo>
                  <a:cubicBezTo>
                    <a:pt x="418" y="128"/>
                    <a:pt x="417" y="128"/>
                    <a:pt x="417" y="128"/>
                  </a:cubicBezTo>
                  <a:cubicBezTo>
                    <a:pt x="417" y="127"/>
                    <a:pt x="417" y="126"/>
                    <a:pt x="417" y="126"/>
                  </a:cubicBezTo>
                  <a:cubicBezTo>
                    <a:pt x="416" y="126"/>
                    <a:pt x="416" y="126"/>
                    <a:pt x="415" y="126"/>
                  </a:cubicBezTo>
                  <a:cubicBezTo>
                    <a:pt x="415" y="127"/>
                    <a:pt x="414" y="128"/>
                    <a:pt x="413" y="128"/>
                  </a:cubicBezTo>
                  <a:cubicBezTo>
                    <a:pt x="412" y="133"/>
                    <a:pt x="410" y="141"/>
                    <a:pt x="410" y="141"/>
                  </a:cubicBezTo>
                  <a:cubicBezTo>
                    <a:pt x="411" y="141"/>
                    <a:pt x="411" y="141"/>
                    <a:pt x="412" y="142"/>
                  </a:cubicBezTo>
                  <a:cubicBezTo>
                    <a:pt x="411" y="143"/>
                    <a:pt x="411" y="143"/>
                    <a:pt x="411" y="143"/>
                  </a:cubicBezTo>
                  <a:cubicBezTo>
                    <a:pt x="404" y="141"/>
                    <a:pt x="404" y="141"/>
                    <a:pt x="402" y="143"/>
                  </a:cubicBezTo>
                  <a:cubicBezTo>
                    <a:pt x="403" y="144"/>
                    <a:pt x="404" y="145"/>
                    <a:pt x="404" y="146"/>
                  </a:cubicBezTo>
                  <a:cubicBezTo>
                    <a:pt x="404" y="147"/>
                    <a:pt x="404" y="147"/>
                    <a:pt x="404" y="147"/>
                  </a:cubicBezTo>
                  <a:cubicBezTo>
                    <a:pt x="403" y="147"/>
                    <a:pt x="403" y="147"/>
                    <a:pt x="403" y="147"/>
                  </a:cubicBezTo>
                  <a:cubicBezTo>
                    <a:pt x="401" y="145"/>
                    <a:pt x="399" y="144"/>
                    <a:pt x="397" y="142"/>
                  </a:cubicBezTo>
                  <a:cubicBezTo>
                    <a:pt x="383" y="149"/>
                    <a:pt x="379" y="151"/>
                    <a:pt x="379" y="144"/>
                  </a:cubicBezTo>
                  <a:cubicBezTo>
                    <a:pt x="377" y="144"/>
                    <a:pt x="377" y="144"/>
                    <a:pt x="377" y="144"/>
                  </a:cubicBezTo>
                  <a:cubicBezTo>
                    <a:pt x="376" y="145"/>
                    <a:pt x="375" y="145"/>
                    <a:pt x="374" y="145"/>
                  </a:cubicBezTo>
                  <a:cubicBezTo>
                    <a:pt x="373" y="145"/>
                    <a:pt x="372" y="145"/>
                    <a:pt x="372" y="145"/>
                  </a:cubicBezTo>
                  <a:cubicBezTo>
                    <a:pt x="371" y="145"/>
                    <a:pt x="370" y="145"/>
                    <a:pt x="370" y="145"/>
                  </a:cubicBezTo>
                  <a:cubicBezTo>
                    <a:pt x="370" y="145"/>
                    <a:pt x="370" y="146"/>
                    <a:pt x="370" y="147"/>
                  </a:cubicBezTo>
                  <a:cubicBezTo>
                    <a:pt x="369" y="148"/>
                    <a:pt x="368" y="148"/>
                    <a:pt x="368" y="148"/>
                  </a:cubicBezTo>
                  <a:cubicBezTo>
                    <a:pt x="367" y="148"/>
                    <a:pt x="367" y="147"/>
                    <a:pt x="366" y="147"/>
                  </a:cubicBezTo>
                  <a:cubicBezTo>
                    <a:pt x="366" y="146"/>
                    <a:pt x="365" y="145"/>
                    <a:pt x="364" y="145"/>
                  </a:cubicBezTo>
                  <a:cubicBezTo>
                    <a:pt x="363" y="145"/>
                    <a:pt x="363" y="145"/>
                    <a:pt x="362" y="145"/>
                  </a:cubicBezTo>
                  <a:cubicBezTo>
                    <a:pt x="362" y="144"/>
                    <a:pt x="362" y="144"/>
                    <a:pt x="362" y="143"/>
                  </a:cubicBezTo>
                  <a:cubicBezTo>
                    <a:pt x="362" y="143"/>
                    <a:pt x="363" y="142"/>
                    <a:pt x="363" y="141"/>
                  </a:cubicBezTo>
                  <a:cubicBezTo>
                    <a:pt x="364" y="141"/>
                    <a:pt x="365" y="141"/>
                    <a:pt x="366" y="141"/>
                  </a:cubicBezTo>
                  <a:cubicBezTo>
                    <a:pt x="368" y="142"/>
                    <a:pt x="370" y="143"/>
                    <a:pt x="372" y="143"/>
                  </a:cubicBezTo>
                  <a:cubicBezTo>
                    <a:pt x="372" y="142"/>
                    <a:pt x="374" y="140"/>
                    <a:pt x="374" y="135"/>
                  </a:cubicBezTo>
                  <a:cubicBezTo>
                    <a:pt x="373" y="134"/>
                    <a:pt x="373" y="134"/>
                    <a:pt x="372" y="134"/>
                  </a:cubicBezTo>
                  <a:cubicBezTo>
                    <a:pt x="369" y="135"/>
                    <a:pt x="369" y="135"/>
                    <a:pt x="368" y="136"/>
                  </a:cubicBezTo>
                  <a:cubicBezTo>
                    <a:pt x="367" y="137"/>
                    <a:pt x="367" y="137"/>
                    <a:pt x="367" y="137"/>
                  </a:cubicBezTo>
                  <a:cubicBezTo>
                    <a:pt x="366" y="137"/>
                    <a:pt x="366" y="137"/>
                    <a:pt x="366" y="137"/>
                  </a:cubicBezTo>
                  <a:cubicBezTo>
                    <a:pt x="366" y="136"/>
                    <a:pt x="366" y="136"/>
                    <a:pt x="366" y="135"/>
                  </a:cubicBezTo>
                  <a:cubicBezTo>
                    <a:pt x="366" y="135"/>
                    <a:pt x="367" y="134"/>
                    <a:pt x="367" y="134"/>
                  </a:cubicBezTo>
                  <a:cubicBezTo>
                    <a:pt x="367" y="132"/>
                    <a:pt x="367" y="132"/>
                    <a:pt x="367" y="131"/>
                  </a:cubicBezTo>
                  <a:cubicBezTo>
                    <a:pt x="367" y="132"/>
                    <a:pt x="366" y="132"/>
                    <a:pt x="366" y="132"/>
                  </a:cubicBezTo>
                  <a:cubicBezTo>
                    <a:pt x="365" y="125"/>
                    <a:pt x="365" y="125"/>
                    <a:pt x="364" y="124"/>
                  </a:cubicBezTo>
                  <a:cubicBezTo>
                    <a:pt x="360" y="128"/>
                    <a:pt x="360" y="128"/>
                    <a:pt x="359" y="128"/>
                  </a:cubicBezTo>
                  <a:cubicBezTo>
                    <a:pt x="358" y="129"/>
                    <a:pt x="358" y="129"/>
                    <a:pt x="358" y="130"/>
                  </a:cubicBezTo>
                  <a:cubicBezTo>
                    <a:pt x="358" y="131"/>
                    <a:pt x="358" y="131"/>
                    <a:pt x="358" y="131"/>
                  </a:cubicBezTo>
                  <a:cubicBezTo>
                    <a:pt x="357" y="132"/>
                    <a:pt x="356" y="132"/>
                    <a:pt x="355" y="133"/>
                  </a:cubicBezTo>
                  <a:cubicBezTo>
                    <a:pt x="353" y="136"/>
                    <a:pt x="357" y="138"/>
                    <a:pt x="356" y="141"/>
                  </a:cubicBezTo>
                  <a:cubicBezTo>
                    <a:pt x="356" y="142"/>
                    <a:pt x="356" y="142"/>
                    <a:pt x="356" y="142"/>
                  </a:cubicBezTo>
                  <a:cubicBezTo>
                    <a:pt x="355" y="144"/>
                    <a:pt x="355" y="144"/>
                    <a:pt x="355" y="144"/>
                  </a:cubicBezTo>
                  <a:cubicBezTo>
                    <a:pt x="356" y="145"/>
                    <a:pt x="356" y="147"/>
                    <a:pt x="356" y="148"/>
                  </a:cubicBezTo>
                  <a:cubicBezTo>
                    <a:pt x="356" y="149"/>
                    <a:pt x="356" y="150"/>
                    <a:pt x="356" y="150"/>
                  </a:cubicBezTo>
                  <a:cubicBezTo>
                    <a:pt x="356" y="150"/>
                    <a:pt x="355" y="150"/>
                    <a:pt x="355" y="150"/>
                  </a:cubicBezTo>
                  <a:cubicBezTo>
                    <a:pt x="354" y="150"/>
                    <a:pt x="354" y="150"/>
                    <a:pt x="353" y="150"/>
                  </a:cubicBezTo>
                  <a:cubicBezTo>
                    <a:pt x="351" y="151"/>
                    <a:pt x="351" y="151"/>
                    <a:pt x="350" y="150"/>
                  </a:cubicBezTo>
                  <a:cubicBezTo>
                    <a:pt x="346" y="150"/>
                    <a:pt x="346" y="150"/>
                    <a:pt x="337" y="156"/>
                  </a:cubicBezTo>
                  <a:cubicBezTo>
                    <a:pt x="336" y="155"/>
                    <a:pt x="336" y="155"/>
                    <a:pt x="335" y="155"/>
                  </a:cubicBezTo>
                  <a:cubicBezTo>
                    <a:pt x="335" y="155"/>
                    <a:pt x="335" y="155"/>
                    <a:pt x="334" y="155"/>
                  </a:cubicBezTo>
                  <a:cubicBezTo>
                    <a:pt x="334" y="155"/>
                    <a:pt x="333" y="155"/>
                    <a:pt x="333" y="155"/>
                  </a:cubicBezTo>
                  <a:cubicBezTo>
                    <a:pt x="332" y="155"/>
                    <a:pt x="332" y="156"/>
                    <a:pt x="332" y="157"/>
                  </a:cubicBezTo>
                  <a:cubicBezTo>
                    <a:pt x="334" y="158"/>
                    <a:pt x="334" y="158"/>
                    <a:pt x="334" y="158"/>
                  </a:cubicBezTo>
                  <a:cubicBezTo>
                    <a:pt x="334" y="159"/>
                    <a:pt x="334" y="160"/>
                    <a:pt x="333" y="161"/>
                  </a:cubicBezTo>
                  <a:cubicBezTo>
                    <a:pt x="330" y="161"/>
                    <a:pt x="330" y="161"/>
                    <a:pt x="325" y="165"/>
                  </a:cubicBezTo>
                  <a:cubicBezTo>
                    <a:pt x="324" y="165"/>
                    <a:pt x="324" y="165"/>
                    <a:pt x="324" y="165"/>
                  </a:cubicBezTo>
                  <a:cubicBezTo>
                    <a:pt x="323" y="165"/>
                    <a:pt x="322" y="165"/>
                    <a:pt x="322" y="165"/>
                  </a:cubicBezTo>
                  <a:cubicBezTo>
                    <a:pt x="320" y="167"/>
                    <a:pt x="320" y="169"/>
                    <a:pt x="319" y="171"/>
                  </a:cubicBezTo>
                  <a:cubicBezTo>
                    <a:pt x="317" y="171"/>
                    <a:pt x="316" y="171"/>
                    <a:pt x="314" y="172"/>
                  </a:cubicBezTo>
                  <a:cubicBezTo>
                    <a:pt x="314" y="173"/>
                    <a:pt x="313" y="174"/>
                    <a:pt x="313" y="175"/>
                  </a:cubicBezTo>
                  <a:cubicBezTo>
                    <a:pt x="312" y="175"/>
                    <a:pt x="311" y="175"/>
                    <a:pt x="310" y="175"/>
                  </a:cubicBezTo>
                  <a:cubicBezTo>
                    <a:pt x="309" y="174"/>
                    <a:pt x="309" y="174"/>
                    <a:pt x="309" y="174"/>
                  </a:cubicBezTo>
                  <a:cubicBezTo>
                    <a:pt x="308" y="174"/>
                    <a:pt x="307" y="174"/>
                    <a:pt x="307" y="174"/>
                  </a:cubicBezTo>
                  <a:cubicBezTo>
                    <a:pt x="306" y="173"/>
                    <a:pt x="306" y="173"/>
                    <a:pt x="306" y="173"/>
                  </a:cubicBezTo>
                  <a:cubicBezTo>
                    <a:pt x="305" y="172"/>
                    <a:pt x="305" y="172"/>
                    <a:pt x="304" y="172"/>
                  </a:cubicBezTo>
                  <a:cubicBezTo>
                    <a:pt x="303" y="173"/>
                    <a:pt x="303" y="174"/>
                    <a:pt x="303" y="175"/>
                  </a:cubicBezTo>
                  <a:cubicBezTo>
                    <a:pt x="303" y="175"/>
                    <a:pt x="304" y="176"/>
                    <a:pt x="304" y="176"/>
                  </a:cubicBezTo>
                  <a:cubicBezTo>
                    <a:pt x="304" y="176"/>
                    <a:pt x="303" y="177"/>
                    <a:pt x="303" y="178"/>
                  </a:cubicBezTo>
                  <a:cubicBezTo>
                    <a:pt x="303" y="179"/>
                    <a:pt x="303" y="179"/>
                    <a:pt x="303" y="179"/>
                  </a:cubicBezTo>
                  <a:cubicBezTo>
                    <a:pt x="303" y="179"/>
                    <a:pt x="303" y="180"/>
                    <a:pt x="303" y="180"/>
                  </a:cubicBezTo>
                  <a:cubicBezTo>
                    <a:pt x="301" y="180"/>
                    <a:pt x="298" y="180"/>
                    <a:pt x="296" y="180"/>
                  </a:cubicBezTo>
                  <a:cubicBezTo>
                    <a:pt x="295" y="179"/>
                    <a:pt x="295" y="179"/>
                    <a:pt x="295" y="178"/>
                  </a:cubicBezTo>
                  <a:cubicBezTo>
                    <a:pt x="289" y="179"/>
                    <a:pt x="289" y="179"/>
                    <a:pt x="288" y="180"/>
                  </a:cubicBezTo>
                  <a:cubicBezTo>
                    <a:pt x="288" y="182"/>
                    <a:pt x="289" y="182"/>
                    <a:pt x="289" y="182"/>
                  </a:cubicBezTo>
                  <a:cubicBezTo>
                    <a:pt x="290" y="183"/>
                    <a:pt x="291" y="184"/>
                    <a:pt x="292" y="184"/>
                  </a:cubicBezTo>
                  <a:cubicBezTo>
                    <a:pt x="294" y="184"/>
                    <a:pt x="294" y="184"/>
                    <a:pt x="295" y="184"/>
                  </a:cubicBezTo>
                  <a:cubicBezTo>
                    <a:pt x="298" y="187"/>
                    <a:pt x="298" y="187"/>
                    <a:pt x="298" y="188"/>
                  </a:cubicBezTo>
                  <a:cubicBezTo>
                    <a:pt x="299" y="191"/>
                    <a:pt x="299" y="193"/>
                    <a:pt x="299" y="195"/>
                  </a:cubicBezTo>
                  <a:cubicBezTo>
                    <a:pt x="300" y="196"/>
                    <a:pt x="301" y="197"/>
                    <a:pt x="302" y="199"/>
                  </a:cubicBezTo>
                  <a:cubicBezTo>
                    <a:pt x="302" y="201"/>
                    <a:pt x="302" y="201"/>
                    <a:pt x="297" y="213"/>
                  </a:cubicBezTo>
                  <a:cubicBezTo>
                    <a:pt x="296" y="214"/>
                    <a:pt x="294" y="215"/>
                    <a:pt x="293" y="215"/>
                  </a:cubicBezTo>
                  <a:cubicBezTo>
                    <a:pt x="292" y="215"/>
                    <a:pt x="292" y="215"/>
                    <a:pt x="292" y="215"/>
                  </a:cubicBezTo>
                  <a:cubicBezTo>
                    <a:pt x="289" y="214"/>
                    <a:pt x="286" y="214"/>
                    <a:pt x="283" y="212"/>
                  </a:cubicBezTo>
                  <a:cubicBezTo>
                    <a:pt x="279" y="211"/>
                    <a:pt x="276" y="211"/>
                    <a:pt x="273" y="211"/>
                  </a:cubicBezTo>
                  <a:cubicBezTo>
                    <a:pt x="269" y="210"/>
                    <a:pt x="269" y="210"/>
                    <a:pt x="268" y="209"/>
                  </a:cubicBezTo>
                  <a:cubicBezTo>
                    <a:pt x="268" y="209"/>
                    <a:pt x="268" y="209"/>
                    <a:pt x="268" y="209"/>
                  </a:cubicBezTo>
                  <a:cubicBezTo>
                    <a:pt x="267" y="210"/>
                    <a:pt x="267" y="210"/>
                    <a:pt x="266" y="210"/>
                  </a:cubicBezTo>
                  <a:cubicBezTo>
                    <a:pt x="264" y="212"/>
                    <a:pt x="262" y="212"/>
                    <a:pt x="260" y="212"/>
                  </a:cubicBezTo>
                  <a:cubicBezTo>
                    <a:pt x="260" y="213"/>
                    <a:pt x="260" y="213"/>
                    <a:pt x="260" y="213"/>
                  </a:cubicBezTo>
                  <a:cubicBezTo>
                    <a:pt x="262" y="217"/>
                    <a:pt x="258" y="221"/>
                    <a:pt x="260" y="225"/>
                  </a:cubicBezTo>
                  <a:cubicBezTo>
                    <a:pt x="259" y="227"/>
                    <a:pt x="259" y="229"/>
                    <a:pt x="259" y="232"/>
                  </a:cubicBezTo>
                  <a:cubicBezTo>
                    <a:pt x="254" y="239"/>
                    <a:pt x="254" y="239"/>
                    <a:pt x="255" y="241"/>
                  </a:cubicBezTo>
                  <a:cubicBezTo>
                    <a:pt x="256" y="243"/>
                    <a:pt x="256" y="244"/>
                    <a:pt x="256" y="244"/>
                  </a:cubicBezTo>
                  <a:cubicBezTo>
                    <a:pt x="255" y="245"/>
                    <a:pt x="255" y="245"/>
                    <a:pt x="255" y="245"/>
                  </a:cubicBezTo>
                  <a:cubicBezTo>
                    <a:pt x="254" y="247"/>
                    <a:pt x="254" y="247"/>
                    <a:pt x="254" y="251"/>
                  </a:cubicBezTo>
                  <a:cubicBezTo>
                    <a:pt x="255" y="251"/>
                    <a:pt x="256" y="251"/>
                    <a:pt x="257" y="251"/>
                  </a:cubicBezTo>
                  <a:cubicBezTo>
                    <a:pt x="259" y="251"/>
                    <a:pt x="260" y="250"/>
                    <a:pt x="262" y="253"/>
                  </a:cubicBezTo>
                  <a:cubicBezTo>
                    <a:pt x="263" y="253"/>
                    <a:pt x="264" y="252"/>
                    <a:pt x="265" y="252"/>
                  </a:cubicBezTo>
                  <a:cubicBezTo>
                    <a:pt x="266" y="252"/>
                    <a:pt x="266" y="252"/>
                    <a:pt x="269" y="254"/>
                  </a:cubicBezTo>
                  <a:cubicBezTo>
                    <a:pt x="270" y="255"/>
                    <a:pt x="270" y="257"/>
                    <a:pt x="271" y="258"/>
                  </a:cubicBezTo>
                  <a:cubicBezTo>
                    <a:pt x="271" y="258"/>
                    <a:pt x="272" y="258"/>
                    <a:pt x="272" y="258"/>
                  </a:cubicBezTo>
                  <a:cubicBezTo>
                    <a:pt x="271" y="257"/>
                    <a:pt x="271" y="257"/>
                    <a:pt x="271" y="257"/>
                  </a:cubicBezTo>
                  <a:cubicBezTo>
                    <a:pt x="281" y="254"/>
                    <a:pt x="289" y="246"/>
                    <a:pt x="301" y="246"/>
                  </a:cubicBezTo>
                  <a:cubicBezTo>
                    <a:pt x="303" y="244"/>
                    <a:pt x="303" y="243"/>
                    <a:pt x="303" y="242"/>
                  </a:cubicBezTo>
                  <a:cubicBezTo>
                    <a:pt x="302" y="241"/>
                    <a:pt x="301" y="240"/>
                    <a:pt x="301" y="239"/>
                  </a:cubicBezTo>
                  <a:cubicBezTo>
                    <a:pt x="301" y="238"/>
                    <a:pt x="301" y="238"/>
                    <a:pt x="304" y="232"/>
                  </a:cubicBezTo>
                  <a:cubicBezTo>
                    <a:pt x="306" y="229"/>
                    <a:pt x="320" y="226"/>
                    <a:pt x="320" y="226"/>
                  </a:cubicBezTo>
                  <a:cubicBezTo>
                    <a:pt x="322" y="224"/>
                    <a:pt x="322" y="223"/>
                    <a:pt x="322" y="222"/>
                  </a:cubicBezTo>
                  <a:cubicBezTo>
                    <a:pt x="322" y="222"/>
                    <a:pt x="322" y="222"/>
                    <a:pt x="322" y="221"/>
                  </a:cubicBezTo>
                  <a:cubicBezTo>
                    <a:pt x="322" y="216"/>
                    <a:pt x="322" y="212"/>
                    <a:pt x="329"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0" y="214"/>
                    <a:pt x="330" y="214"/>
                    <a:pt x="330" y="214"/>
                  </a:cubicBezTo>
                  <a:cubicBezTo>
                    <a:pt x="331" y="214"/>
                    <a:pt x="331" y="214"/>
                    <a:pt x="331" y="214"/>
                  </a:cubicBezTo>
                  <a:cubicBezTo>
                    <a:pt x="334" y="216"/>
                    <a:pt x="334" y="216"/>
                    <a:pt x="336" y="216"/>
                  </a:cubicBezTo>
                  <a:cubicBezTo>
                    <a:pt x="337" y="216"/>
                    <a:pt x="337" y="216"/>
                    <a:pt x="338" y="216"/>
                  </a:cubicBezTo>
                  <a:cubicBezTo>
                    <a:pt x="338" y="216"/>
                    <a:pt x="339" y="216"/>
                    <a:pt x="340" y="216"/>
                  </a:cubicBezTo>
                  <a:cubicBezTo>
                    <a:pt x="340" y="214"/>
                    <a:pt x="340" y="214"/>
                    <a:pt x="342" y="212"/>
                  </a:cubicBezTo>
                  <a:cubicBezTo>
                    <a:pt x="344" y="212"/>
                    <a:pt x="344" y="212"/>
                    <a:pt x="345" y="212"/>
                  </a:cubicBezTo>
                  <a:cubicBezTo>
                    <a:pt x="346" y="212"/>
                    <a:pt x="348" y="212"/>
                    <a:pt x="351" y="208"/>
                  </a:cubicBezTo>
                  <a:cubicBezTo>
                    <a:pt x="358" y="209"/>
                    <a:pt x="357" y="217"/>
                    <a:pt x="362" y="220"/>
                  </a:cubicBezTo>
                  <a:cubicBezTo>
                    <a:pt x="363" y="220"/>
                    <a:pt x="364" y="221"/>
                    <a:pt x="364" y="223"/>
                  </a:cubicBezTo>
                  <a:cubicBezTo>
                    <a:pt x="380" y="233"/>
                    <a:pt x="388" y="241"/>
                    <a:pt x="387" y="246"/>
                  </a:cubicBezTo>
                  <a:cubicBezTo>
                    <a:pt x="385" y="247"/>
                    <a:pt x="373" y="249"/>
                    <a:pt x="369" y="249"/>
                  </a:cubicBezTo>
                  <a:cubicBezTo>
                    <a:pt x="369" y="249"/>
                    <a:pt x="368" y="250"/>
                    <a:pt x="368" y="250"/>
                  </a:cubicBezTo>
                  <a:cubicBezTo>
                    <a:pt x="371" y="252"/>
                    <a:pt x="373" y="255"/>
                    <a:pt x="377" y="256"/>
                  </a:cubicBezTo>
                  <a:cubicBezTo>
                    <a:pt x="379" y="256"/>
                    <a:pt x="382" y="256"/>
                    <a:pt x="384" y="256"/>
                  </a:cubicBezTo>
                  <a:cubicBezTo>
                    <a:pt x="384" y="255"/>
                    <a:pt x="384" y="253"/>
                    <a:pt x="384" y="252"/>
                  </a:cubicBezTo>
                  <a:cubicBezTo>
                    <a:pt x="389" y="250"/>
                    <a:pt x="392" y="245"/>
                    <a:pt x="396" y="242"/>
                  </a:cubicBezTo>
                  <a:cubicBezTo>
                    <a:pt x="396" y="240"/>
                    <a:pt x="396" y="240"/>
                    <a:pt x="396" y="239"/>
                  </a:cubicBezTo>
                  <a:cubicBezTo>
                    <a:pt x="393" y="239"/>
                    <a:pt x="393" y="239"/>
                    <a:pt x="392" y="239"/>
                  </a:cubicBezTo>
                  <a:cubicBezTo>
                    <a:pt x="391" y="239"/>
                    <a:pt x="391" y="238"/>
                    <a:pt x="391" y="238"/>
                  </a:cubicBezTo>
                  <a:cubicBezTo>
                    <a:pt x="393" y="236"/>
                    <a:pt x="394" y="236"/>
                    <a:pt x="395" y="236"/>
                  </a:cubicBezTo>
                  <a:cubicBezTo>
                    <a:pt x="398" y="237"/>
                    <a:pt x="398" y="237"/>
                    <a:pt x="400" y="239"/>
                  </a:cubicBezTo>
                  <a:cubicBezTo>
                    <a:pt x="400" y="239"/>
                    <a:pt x="400" y="239"/>
                    <a:pt x="400" y="234"/>
                  </a:cubicBezTo>
                  <a:cubicBezTo>
                    <a:pt x="396" y="231"/>
                    <a:pt x="391" y="230"/>
                    <a:pt x="389" y="226"/>
                  </a:cubicBezTo>
                  <a:cubicBezTo>
                    <a:pt x="388" y="226"/>
                    <a:pt x="385" y="226"/>
                    <a:pt x="380" y="221"/>
                  </a:cubicBezTo>
                  <a:cubicBezTo>
                    <a:pt x="381" y="219"/>
                    <a:pt x="381" y="219"/>
                    <a:pt x="375" y="215"/>
                  </a:cubicBezTo>
                  <a:cubicBezTo>
                    <a:pt x="375" y="214"/>
                    <a:pt x="374" y="214"/>
                    <a:pt x="374" y="214"/>
                  </a:cubicBezTo>
                  <a:cubicBezTo>
                    <a:pt x="374" y="213"/>
                    <a:pt x="373" y="212"/>
                    <a:pt x="373" y="211"/>
                  </a:cubicBezTo>
                  <a:cubicBezTo>
                    <a:pt x="372" y="210"/>
                    <a:pt x="370" y="210"/>
                    <a:pt x="369" y="210"/>
                  </a:cubicBezTo>
                  <a:cubicBezTo>
                    <a:pt x="369" y="209"/>
                    <a:pt x="369" y="209"/>
                    <a:pt x="369" y="208"/>
                  </a:cubicBezTo>
                  <a:cubicBezTo>
                    <a:pt x="370" y="207"/>
                    <a:pt x="370" y="207"/>
                    <a:pt x="370" y="207"/>
                  </a:cubicBezTo>
                  <a:cubicBezTo>
                    <a:pt x="371" y="206"/>
                    <a:pt x="371" y="205"/>
                    <a:pt x="371" y="205"/>
                  </a:cubicBezTo>
                  <a:cubicBezTo>
                    <a:pt x="371" y="204"/>
                    <a:pt x="371" y="203"/>
                    <a:pt x="371" y="202"/>
                  </a:cubicBezTo>
                  <a:cubicBezTo>
                    <a:pt x="374" y="201"/>
                    <a:pt x="375" y="202"/>
                    <a:pt x="376" y="205"/>
                  </a:cubicBezTo>
                  <a:cubicBezTo>
                    <a:pt x="384" y="206"/>
                    <a:pt x="386" y="216"/>
                    <a:pt x="394" y="217"/>
                  </a:cubicBezTo>
                  <a:cubicBezTo>
                    <a:pt x="394" y="218"/>
                    <a:pt x="394" y="218"/>
                    <a:pt x="395" y="218"/>
                  </a:cubicBezTo>
                  <a:cubicBezTo>
                    <a:pt x="398" y="222"/>
                    <a:pt x="404" y="223"/>
                    <a:pt x="406" y="228"/>
                  </a:cubicBezTo>
                  <a:cubicBezTo>
                    <a:pt x="404" y="234"/>
                    <a:pt x="404" y="234"/>
                    <a:pt x="406" y="236"/>
                  </a:cubicBezTo>
                  <a:cubicBezTo>
                    <a:pt x="407" y="239"/>
                    <a:pt x="407" y="242"/>
                    <a:pt x="411" y="242"/>
                  </a:cubicBezTo>
                  <a:cubicBezTo>
                    <a:pt x="413" y="244"/>
                    <a:pt x="413" y="246"/>
                    <a:pt x="413" y="247"/>
                  </a:cubicBezTo>
                  <a:cubicBezTo>
                    <a:pt x="412" y="247"/>
                    <a:pt x="411" y="247"/>
                    <a:pt x="410" y="247"/>
                  </a:cubicBezTo>
                  <a:cubicBezTo>
                    <a:pt x="410" y="247"/>
                    <a:pt x="409" y="246"/>
                    <a:pt x="409" y="246"/>
                  </a:cubicBezTo>
                  <a:cubicBezTo>
                    <a:pt x="409" y="246"/>
                    <a:pt x="408" y="247"/>
                    <a:pt x="408" y="247"/>
                  </a:cubicBezTo>
                  <a:cubicBezTo>
                    <a:pt x="411" y="251"/>
                    <a:pt x="411" y="251"/>
                    <a:pt x="414" y="252"/>
                  </a:cubicBezTo>
                  <a:cubicBezTo>
                    <a:pt x="414" y="252"/>
                    <a:pt x="414" y="251"/>
                    <a:pt x="414" y="251"/>
                  </a:cubicBezTo>
                  <a:cubicBezTo>
                    <a:pt x="416" y="252"/>
                    <a:pt x="417" y="252"/>
                    <a:pt x="419" y="254"/>
                  </a:cubicBezTo>
                  <a:cubicBezTo>
                    <a:pt x="418" y="256"/>
                    <a:pt x="418" y="257"/>
                    <a:pt x="419" y="258"/>
                  </a:cubicBezTo>
                  <a:cubicBezTo>
                    <a:pt x="421" y="259"/>
                    <a:pt x="421" y="259"/>
                    <a:pt x="422" y="259"/>
                  </a:cubicBezTo>
                  <a:cubicBezTo>
                    <a:pt x="423" y="259"/>
                    <a:pt x="424" y="259"/>
                    <a:pt x="424" y="259"/>
                  </a:cubicBezTo>
                  <a:cubicBezTo>
                    <a:pt x="425" y="258"/>
                    <a:pt x="426" y="257"/>
                    <a:pt x="426" y="256"/>
                  </a:cubicBezTo>
                  <a:cubicBezTo>
                    <a:pt x="426" y="255"/>
                    <a:pt x="426" y="255"/>
                    <a:pt x="426" y="254"/>
                  </a:cubicBezTo>
                  <a:cubicBezTo>
                    <a:pt x="426" y="254"/>
                    <a:pt x="426" y="253"/>
                    <a:pt x="426" y="253"/>
                  </a:cubicBezTo>
                  <a:cubicBezTo>
                    <a:pt x="426" y="252"/>
                    <a:pt x="427" y="252"/>
                    <a:pt x="427" y="251"/>
                  </a:cubicBezTo>
                  <a:cubicBezTo>
                    <a:pt x="428" y="252"/>
                    <a:pt x="430" y="252"/>
                    <a:pt x="430" y="253"/>
                  </a:cubicBezTo>
                  <a:cubicBezTo>
                    <a:pt x="431" y="253"/>
                    <a:pt x="432" y="253"/>
                    <a:pt x="432" y="253"/>
                  </a:cubicBezTo>
                  <a:cubicBezTo>
                    <a:pt x="432" y="253"/>
                    <a:pt x="433" y="252"/>
                    <a:pt x="433" y="252"/>
                  </a:cubicBezTo>
                  <a:cubicBezTo>
                    <a:pt x="433" y="251"/>
                    <a:pt x="433" y="249"/>
                    <a:pt x="433" y="248"/>
                  </a:cubicBezTo>
                  <a:cubicBezTo>
                    <a:pt x="435" y="248"/>
                    <a:pt x="436" y="248"/>
                    <a:pt x="437" y="248"/>
                  </a:cubicBezTo>
                  <a:cubicBezTo>
                    <a:pt x="436" y="246"/>
                    <a:pt x="435" y="246"/>
                    <a:pt x="433" y="245"/>
                  </a:cubicBezTo>
                  <a:cubicBezTo>
                    <a:pt x="433" y="246"/>
                    <a:pt x="432" y="247"/>
                    <a:pt x="432" y="248"/>
                  </a:cubicBezTo>
                  <a:cubicBezTo>
                    <a:pt x="429" y="248"/>
                    <a:pt x="429" y="247"/>
                    <a:pt x="427" y="241"/>
                  </a:cubicBezTo>
                  <a:cubicBezTo>
                    <a:pt x="424" y="240"/>
                    <a:pt x="424" y="240"/>
                    <a:pt x="422" y="238"/>
                  </a:cubicBezTo>
                  <a:cubicBezTo>
                    <a:pt x="422" y="237"/>
                    <a:pt x="422" y="237"/>
                    <a:pt x="422" y="236"/>
                  </a:cubicBezTo>
                  <a:cubicBezTo>
                    <a:pt x="424" y="236"/>
                    <a:pt x="424" y="236"/>
                    <a:pt x="424" y="236"/>
                  </a:cubicBezTo>
                  <a:cubicBezTo>
                    <a:pt x="425" y="236"/>
                    <a:pt x="426" y="237"/>
                    <a:pt x="427" y="237"/>
                  </a:cubicBezTo>
                  <a:cubicBezTo>
                    <a:pt x="429" y="237"/>
                    <a:pt x="429" y="237"/>
                    <a:pt x="430" y="237"/>
                  </a:cubicBezTo>
                  <a:cubicBezTo>
                    <a:pt x="430" y="237"/>
                    <a:pt x="430" y="238"/>
                    <a:pt x="431" y="238"/>
                  </a:cubicBezTo>
                  <a:cubicBezTo>
                    <a:pt x="431" y="237"/>
                    <a:pt x="431" y="235"/>
                    <a:pt x="431" y="234"/>
                  </a:cubicBezTo>
                  <a:cubicBezTo>
                    <a:pt x="433" y="232"/>
                    <a:pt x="433" y="232"/>
                    <a:pt x="442" y="236"/>
                  </a:cubicBezTo>
                  <a:cubicBezTo>
                    <a:pt x="442" y="236"/>
                    <a:pt x="443" y="237"/>
                    <a:pt x="443" y="238"/>
                  </a:cubicBezTo>
                  <a:cubicBezTo>
                    <a:pt x="443" y="238"/>
                    <a:pt x="443" y="238"/>
                    <a:pt x="444" y="238"/>
                  </a:cubicBezTo>
                  <a:cubicBezTo>
                    <a:pt x="445" y="240"/>
                    <a:pt x="445" y="240"/>
                    <a:pt x="445" y="240"/>
                  </a:cubicBezTo>
                  <a:cubicBezTo>
                    <a:pt x="444" y="240"/>
                    <a:pt x="443" y="241"/>
                    <a:pt x="443" y="241"/>
                  </a:cubicBezTo>
                  <a:cubicBezTo>
                    <a:pt x="443" y="244"/>
                    <a:pt x="448" y="245"/>
                    <a:pt x="447" y="249"/>
                  </a:cubicBezTo>
                  <a:cubicBezTo>
                    <a:pt x="447" y="250"/>
                    <a:pt x="447" y="251"/>
                    <a:pt x="447" y="251"/>
                  </a:cubicBezTo>
                  <a:cubicBezTo>
                    <a:pt x="447" y="252"/>
                    <a:pt x="447" y="252"/>
                    <a:pt x="447" y="253"/>
                  </a:cubicBezTo>
                  <a:cubicBezTo>
                    <a:pt x="447" y="254"/>
                    <a:pt x="448" y="255"/>
                    <a:pt x="449" y="256"/>
                  </a:cubicBezTo>
                  <a:cubicBezTo>
                    <a:pt x="449" y="256"/>
                    <a:pt x="449" y="256"/>
                    <a:pt x="449" y="256"/>
                  </a:cubicBezTo>
                  <a:cubicBezTo>
                    <a:pt x="450" y="257"/>
                    <a:pt x="450" y="257"/>
                    <a:pt x="450" y="257"/>
                  </a:cubicBezTo>
                  <a:cubicBezTo>
                    <a:pt x="450" y="257"/>
                    <a:pt x="450" y="257"/>
                    <a:pt x="450" y="257"/>
                  </a:cubicBezTo>
                  <a:cubicBezTo>
                    <a:pt x="451" y="258"/>
                    <a:pt x="451" y="258"/>
                    <a:pt x="451" y="258"/>
                  </a:cubicBezTo>
                  <a:cubicBezTo>
                    <a:pt x="452" y="258"/>
                    <a:pt x="452" y="258"/>
                    <a:pt x="452" y="258"/>
                  </a:cubicBezTo>
                  <a:cubicBezTo>
                    <a:pt x="452" y="259"/>
                    <a:pt x="452" y="259"/>
                    <a:pt x="452" y="260"/>
                  </a:cubicBezTo>
                  <a:cubicBezTo>
                    <a:pt x="452" y="261"/>
                    <a:pt x="452" y="261"/>
                    <a:pt x="452" y="261"/>
                  </a:cubicBezTo>
                  <a:cubicBezTo>
                    <a:pt x="451" y="261"/>
                    <a:pt x="451" y="261"/>
                    <a:pt x="451" y="261"/>
                  </a:cubicBezTo>
                  <a:cubicBezTo>
                    <a:pt x="451" y="262"/>
                    <a:pt x="451" y="262"/>
                    <a:pt x="451" y="262"/>
                  </a:cubicBezTo>
                  <a:cubicBezTo>
                    <a:pt x="451" y="263"/>
                    <a:pt x="451" y="264"/>
                    <a:pt x="452" y="265"/>
                  </a:cubicBezTo>
                  <a:cubicBezTo>
                    <a:pt x="452" y="266"/>
                    <a:pt x="452" y="266"/>
                    <a:pt x="452" y="266"/>
                  </a:cubicBezTo>
                  <a:cubicBezTo>
                    <a:pt x="453" y="266"/>
                    <a:pt x="453" y="266"/>
                    <a:pt x="453" y="266"/>
                  </a:cubicBezTo>
                  <a:cubicBezTo>
                    <a:pt x="454" y="265"/>
                    <a:pt x="454" y="265"/>
                    <a:pt x="454" y="265"/>
                  </a:cubicBezTo>
                  <a:cubicBezTo>
                    <a:pt x="454" y="263"/>
                    <a:pt x="454" y="263"/>
                    <a:pt x="454" y="263"/>
                  </a:cubicBezTo>
                  <a:cubicBezTo>
                    <a:pt x="454" y="262"/>
                    <a:pt x="454" y="261"/>
                    <a:pt x="454" y="261"/>
                  </a:cubicBezTo>
                  <a:cubicBezTo>
                    <a:pt x="455" y="259"/>
                    <a:pt x="455" y="259"/>
                    <a:pt x="455" y="259"/>
                  </a:cubicBezTo>
                  <a:cubicBezTo>
                    <a:pt x="456" y="259"/>
                    <a:pt x="456" y="259"/>
                    <a:pt x="456" y="259"/>
                  </a:cubicBezTo>
                  <a:cubicBezTo>
                    <a:pt x="456" y="260"/>
                    <a:pt x="456" y="260"/>
                    <a:pt x="456" y="260"/>
                  </a:cubicBezTo>
                  <a:cubicBezTo>
                    <a:pt x="457" y="260"/>
                    <a:pt x="457" y="260"/>
                    <a:pt x="457" y="260"/>
                  </a:cubicBezTo>
                  <a:cubicBezTo>
                    <a:pt x="457" y="261"/>
                    <a:pt x="457" y="261"/>
                    <a:pt x="457" y="261"/>
                  </a:cubicBezTo>
                  <a:cubicBezTo>
                    <a:pt x="458" y="261"/>
                    <a:pt x="459" y="262"/>
                    <a:pt x="459" y="262"/>
                  </a:cubicBezTo>
                  <a:cubicBezTo>
                    <a:pt x="460" y="263"/>
                    <a:pt x="460" y="263"/>
                    <a:pt x="460" y="263"/>
                  </a:cubicBezTo>
                  <a:cubicBezTo>
                    <a:pt x="460" y="264"/>
                    <a:pt x="460" y="264"/>
                    <a:pt x="460" y="264"/>
                  </a:cubicBezTo>
                  <a:cubicBezTo>
                    <a:pt x="461" y="264"/>
                    <a:pt x="461" y="264"/>
                    <a:pt x="461" y="264"/>
                  </a:cubicBezTo>
                  <a:cubicBezTo>
                    <a:pt x="462" y="264"/>
                    <a:pt x="462" y="264"/>
                    <a:pt x="462" y="264"/>
                  </a:cubicBezTo>
                  <a:cubicBezTo>
                    <a:pt x="462" y="264"/>
                    <a:pt x="464" y="264"/>
                    <a:pt x="464" y="265"/>
                  </a:cubicBezTo>
                  <a:cubicBezTo>
                    <a:pt x="466" y="265"/>
                    <a:pt x="466" y="265"/>
                    <a:pt x="466" y="265"/>
                  </a:cubicBezTo>
                  <a:cubicBezTo>
                    <a:pt x="467" y="265"/>
                    <a:pt x="467" y="265"/>
                    <a:pt x="467" y="265"/>
                  </a:cubicBezTo>
                  <a:cubicBezTo>
                    <a:pt x="467" y="264"/>
                    <a:pt x="467" y="264"/>
                    <a:pt x="467" y="264"/>
                  </a:cubicBezTo>
                  <a:cubicBezTo>
                    <a:pt x="467" y="264"/>
                    <a:pt x="467" y="264"/>
                    <a:pt x="467" y="264"/>
                  </a:cubicBezTo>
                  <a:cubicBezTo>
                    <a:pt x="467" y="263"/>
                    <a:pt x="467" y="263"/>
                    <a:pt x="467" y="263"/>
                  </a:cubicBezTo>
                  <a:cubicBezTo>
                    <a:pt x="467" y="262"/>
                    <a:pt x="467" y="261"/>
                    <a:pt x="468" y="260"/>
                  </a:cubicBezTo>
                  <a:cubicBezTo>
                    <a:pt x="468" y="259"/>
                    <a:pt x="468" y="259"/>
                    <a:pt x="468" y="259"/>
                  </a:cubicBezTo>
                  <a:cubicBezTo>
                    <a:pt x="469" y="259"/>
                    <a:pt x="469" y="259"/>
                    <a:pt x="469" y="259"/>
                  </a:cubicBezTo>
                  <a:cubicBezTo>
                    <a:pt x="470" y="259"/>
                    <a:pt x="471" y="259"/>
                    <a:pt x="472" y="260"/>
                  </a:cubicBezTo>
                  <a:cubicBezTo>
                    <a:pt x="474" y="261"/>
                    <a:pt x="474" y="261"/>
                    <a:pt x="474" y="261"/>
                  </a:cubicBezTo>
                  <a:cubicBezTo>
                    <a:pt x="476" y="263"/>
                    <a:pt x="476" y="263"/>
                    <a:pt x="476" y="263"/>
                  </a:cubicBezTo>
                  <a:cubicBezTo>
                    <a:pt x="477" y="263"/>
                    <a:pt x="477" y="263"/>
                    <a:pt x="477" y="263"/>
                  </a:cubicBezTo>
                  <a:cubicBezTo>
                    <a:pt x="477" y="264"/>
                    <a:pt x="477" y="264"/>
                    <a:pt x="477" y="264"/>
                  </a:cubicBezTo>
                  <a:cubicBezTo>
                    <a:pt x="478" y="264"/>
                    <a:pt x="478" y="264"/>
                    <a:pt x="478" y="264"/>
                  </a:cubicBezTo>
                  <a:cubicBezTo>
                    <a:pt x="478" y="264"/>
                    <a:pt x="478" y="264"/>
                    <a:pt x="478" y="264"/>
                  </a:cubicBezTo>
                  <a:cubicBezTo>
                    <a:pt x="481" y="264"/>
                    <a:pt x="484" y="264"/>
                    <a:pt x="486" y="265"/>
                  </a:cubicBezTo>
                  <a:cubicBezTo>
                    <a:pt x="486" y="264"/>
                    <a:pt x="486" y="263"/>
                    <a:pt x="486" y="263"/>
                  </a:cubicBezTo>
                  <a:cubicBezTo>
                    <a:pt x="486" y="262"/>
                    <a:pt x="486" y="262"/>
                    <a:pt x="486" y="262"/>
                  </a:cubicBezTo>
                  <a:cubicBezTo>
                    <a:pt x="486" y="261"/>
                    <a:pt x="486" y="261"/>
                    <a:pt x="486" y="260"/>
                  </a:cubicBezTo>
                  <a:cubicBezTo>
                    <a:pt x="486" y="260"/>
                    <a:pt x="487" y="260"/>
                    <a:pt x="487" y="260"/>
                  </a:cubicBezTo>
                  <a:cubicBezTo>
                    <a:pt x="488" y="259"/>
                    <a:pt x="488" y="259"/>
                    <a:pt x="488" y="259"/>
                  </a:cubicBezTo>
                  <a:cubicBezTo>
                    <a:pt x="489" y="259"/>
                    <a:pt x="489" y="259"/>
                    <a:pt x="489" y="259"/>
                  </a:cubicBezTo>
                  <a:cubicBezTo>
                    <a:pt x="490" y="260"/>
                    <a:pt x="491" y="261"/>
                    <a:pt x="492" y="261"/>
                  </a:cubicBezTo>
                  <a:cubicBezTo>
                    <a:pt x="493" y="262"/>
                    <a:pt x="494" y="262"/>
                    <a:pt x="494" y="262"/>
                  </a:cubicBezTo>
                  <a:cubicBezTo>
                    <a:pt x="494" y="261"/>
                    <a:pt x="494" y="261"/>
                    <a:pt x="494" y="261"/>
                  </a:cubicBezTo>
                  <a:cubicBezTo>
                    <a:pt x="495" y="261"/>
                    <a:pt x="495" y="261"/>
                    <a:pt x="495" y="261"/>
                  </a:cubicBezTo>
                  <a:cubicBezTo>
                    <a:pt x="495" y="260"/>
                    <a:pt x="495" y="260"/>
                    <a:pt x="495" y="260"/>
                  </a:cubicBezTo>
                  <a:cubicBezTo>
                    <a:pt x="496" y="260"/>
                    <a:pt x="496" y="260"/>
                    <a:pt x="496" y="260"/>
                  </a:cubicBezTo>
                  <a:cubicBezTo>
                    <a:pt x="497" y="262"/>
                    <a:pt x="497" y="262"/>
                    <a:pt x="497" y="262"/>
                  </a:cubicBezTo>
                  <a:cubicBezTo>
                    <a:pt x="497" y="263"/>
                    <a:pt x="497" y="263"/>
                    <a:pt x="497" y="263"/>
                  </a:cubicBezTo>
                  <a:cubicBezTo>
                    <a:pt x="497" y="264"/>
                    <a:pt x="497" y="265"/>
                    <a:pt x="497" y="266"/>
                  </a:cubicBezTo>
                  <a:cubicBezTo>
                    <a:pt x="496" y="268"/>
                    <a:pt x="496" y="270"/>
                    <a:pt x="497" y="273"/>
                  </a:cubicBezTo>
                  <a:cubicBezTo>
                    <a:pt x="497" y="273"/>
                    <a:pt x="497" y="273"/>
                    <a:pt x="497" y="273"/>
                  </a:cubicBezTo>
                  <a:cubicBezTo>
                    <a:pt x="497" y="274"/>
                    <a:pt x="498" y="274"/>
                    <a:pt x="498" y="275"/>
                  </a:cubicBezTo>
                  <a:cubicBezTo>
                    <a:pt x="498" y="275"/>
                    <a:pt x="497" y="276"/>
                    <a:pt x="497" y="277"/>
                  </a:cubicBezTo>
                  <a:cubicBezTo>
                    <a:pt x="497" y="277"/>
                    <a:pt x="497" y="277"/>
                    <a:pt x="497" y="277"/>
                  </a:cubicBezTo>
                  <a:cubicBezTo>
                    <a:pt x="497" y="278"/>
                    <a:pt x="497" y="278"/>
                    <a:pt x="497" y="278"/>
                  </a:cubicBezTo>
                  <a:cubicBezTo>
                    <a:pt x="496" y="280"/>
                    <a:pt x="496" y="280"/>
                    <a:pt x="496" y="280"/>
                  </a:cubicBezTo>
                  <a:cubicBezTo>
                    <a:pt x="496" y="280"/>
                    <a:pt x="496" y="280"/>
                    <a:pt x="496" y="280"/>
                  </a:cubicBezTo>
                  <a:cubicBezTo>
                    <a:pt x="494" y="284"/>
                    <a:pt x="494" y="284"/>
                    <a:pt x="493" y="284"/>
                  </a:cubicBezTo>
                  <a:cubicBezTo>
                    <a:pt x="492" y="285"/>
                    <a:pt x="492" y="285"/>
                    <a:pt x="492" y="285"/>
                  </a:cubicBezTo>
                  <a:cubicBezTo>
                    <a:pt x="492" y="285"/>
                    <a:pt x="492" y="285"/>
                    <a:pt x="492" y="285"/>
                  </a:cubicBezTo>
                  <a:cubicBezTo>
                    <a:pt x="492" y="286"/>
                    <a:pt x="492" y="286"/>
                    <a:pt x="492" y="286"/>
                  </a:cubicBezTo>
                  <a:cubicBezTo>
                    <a:pt x="514" y="287"/>
                    <a:pt x="537" y="287"/>
                    <a:pt x="558" y="288"/>
                  </a:cubicBezTo>
                  <a:cubicBezTo>
                    <a:pt x="575" y="288"/>
                    <a:pt x="590" y="288"/>
                    <a:pt x="605" y="288"/>
                  </a:cubicBezTo>
                  <a:moveTo>
                    <a:pt x="554" y="46"/>
                  </a:moveTo>
                  <a:cubicBezTo>
                    <a:pt x="531" y="34"/>
                    <a:pt x="531" y="34"/>
                    <a:pt x="531" y="34"/>
                  </a:cubicBezTo>
                  <a:cubicBezTo>
                    <a:pt x="531" y="34"/>
                    <a:pt x="531" y="34"/>
                    <a:pt x="531" y="34"/>
                  </a:cubicBezTo>
                  <a:cubicBezTo>
                    <a:pt x="532" y="34"/>
                    <a:pt x="532" y="34"/>
                    <a:pt x="532" y="34"/>
                  </a:cubicBezTo>
                  <a:cubicBezTo>
                    <a:pt x="533" y="35"/>
                    <a:pt x="533" y="35"/>
                    <a:pt x="533" y="35"/>
                  </a:cubicBezTo>
                  <a:cubicBezTo>
                    <a:pt x="532" y="35"/>
                    <a:pt x="532" y="35"/>
                    <a:pt x="532" y="35"/>
                  </a:cubicBezTo>
                  <a:cubicBezTo>
                    <a:pt x="533" y="35"/>
                    <a:pt x="533" y="35"/>
                    <a:pt x="533" y="35"/>
                  </a:cubicBezTo>
                  <a:cubicBezTo>
                    <a:pt x="534" y="35"/>
                    <a:pt x="534" y="35"/>
                    <a:pt x="534" y="35"/>
                  </a:cubicBezTo>
                  <a:cubicBezTo>
                    <a:pt x="533" y="35"/>
                    <a:pt x="533" y="35"/>
                    <a:pt x="533" y="35"/>
                  </a:cubicBezTo>
                  <a:cubicBezTo>
                    <a:pt x="532" y="35"/>
                    <a:pt x="530" y="34"/>
                    <a:pt x="529" y="33"/>
                  </a:cubicBezTo>
                  <a:cubicBezTo>
                    <a:pt x="530" y="33"/>
                    <a:pt x="530" y="34"/>
                    <a:pt x="531" y="34"/>
                  </a:cubicBezTo>
                  <a:cubicBezTo>
                    <a:pt x="531" y="34"/>
                    <a:pt x="530" y="34"/>
                    <a:pt x="529" y="33"/>
                  </a:cubicBezTo>
                  <a:cubicBezTo>
                    <a:pt x="528" y="33"/>
                    <a:pt x="528" y="33"/>
                    <a:pt x="525" y="31"/>
                  </a:cubicBezTo>
                  <a:cubicBezTo>
                    <a:pt x="524" y="31"/>
                    <a:pt x="524" y="31"/>
                    <a:pt x="524" y="31"/>
                  </a:cubicBezTo>
                  <a:cubicBezTo>
                    <a:pt x="523" y="31"/>
                    <a:pt x="523" y="31"/>
                    <a:pt x="523" y="31"/>
                  </a:cubicBezTo>
                  <a:cubicBezTo>
                    <a:pt x="525" y="32"/>
                    <a:pt x="527" y="32"/>
                    <a:pt x="529" y="33"/>
                  </a:cubicBezTo>
                  <a:cubicBezTo>
                    <a:pt x="529" y="33"/>
                    <a:pt x="529" y="33"/>
                    <a:pt x="529" y="33"/>
                  </a:cubicBezTo>
                  <a:cubicBezTo>
                    <a:pt x="529" y="34"/>
                    <a:pt x="529" y="34"/>
                    <a:pt x="529" y="34"/>
                  </a:cubicBezTo>
                  <a:cubicBezTo>
                    <a:pt x="530" y="34"/>
                    <a:pt x="531" y="34"/>
                    <a:pt x="532" y="35"/>
                  </a:cubicBezTo>
                  <a:cubicBezTo>
                    <a:pt x="532" y="35"/>
                    <a:pt x="532" y="35"/>
                    <a:pt x="533" y="35"/>
                  </a:cubicBezTo>
                  <a:cubicBezTo>
                    <a:pt x="533" y="35"/>
                    <a:pt x="534" y="36"/>
                    <a:pt x="534" y="36"/>
                  </a:cubicBezTo>
                  <a:cubicBezTo>
                    <a:pt x="534" y="36"/>
                    <a:pt x="534" y="36"/>
                    <a:pt x="534" y="36"/>
                  </a:cubicBezTo>
                  <a:cubicBezTo>
                    <a:pt x="535" y="37"/>
                    <a:pt x="535" y="37"/>
                    <a:pt x="535" y="37"/>
                  </a:cubicBezTo>
                  <a:cubicBezTo>
                    <a:pt x="535" y="37"/>
                    <a:pt x="535" y="37"/>
                    <a:pt x="535" y="37"/>
                  </a:cubicBezTo>
                  <a:cubicBezTo>
                    <a:pt x="536" y="37"/>
                    <a:pt x="536" y="37"/>
                    <a:pt x="536" y="37"/>
                  </a:cubicBezTo>
                  <a:cubicBezTo>
                    <a:pt x="535" y="37"/>
                    <a:pt x="535" y="37"/>
                    <a:pt x="535" y="37"/>
                  </a:cubicBezTo>
                  <a:cubicBezTo>
                    <a:pt x="535" y="37"/>
                    <a:pt x="529" y="34"/>
                    <a:pt x="526" y="32"/>
                  </a:cubicBezTo>
                  <a:cubicBezTo>
                    <a:pt x="526" y="32"/>
                    <a:pt x="526" y="32"/>
                    <a:pt x="526" y="32"/>
                  </a:cubicBezTo>
                  <a:cubicBezTo>
                    <a:pt x="525" y="32"/>
                    <a:pt x="524" y="31"/>
                    <a:pt x="524" y="31"/>
                  </a:cubicBezTo>
                  <a:cubicBezTo>
                    <a:pt x="523" y="31"/>
                    <a:pt x="523" y="31"/>
                    <a:pt x="522" y="30"/>
                  </a:cubicBezTo>
                  <a:cubicBezTo>
                    <a:pt x="522" y="30"/>
                    <a:pt x="522" y="30"/>
                    <a:pt x="522" y="30"/>
                  </a:cubicBezTo>
                  <a:cubicBezTo>
                    <a:pt x="521" y="30"/>
                    <a:pt x="521" y="30"/>
                    <a:pt x="517" y="28"/>
                  </a:cubicBezTo>
                  <a:cubicBezTo>
                    <a:pt x="517" y="28"/>
                    <a:pt x="517" y="28"/>
                    <a:pt x="517" y="28"/>
                  </a:cubicBezTo>
                  <a:cubicBezTo>
                    <a:pt x="516" y="27"/>
                    <a:pt x="514" y="27"/>
                    <a:pt x="513" y="26"/>
                  </a:cubicBezTo>
                  <a:cubicBezTo>
                    <a:pt x="513" y="26"/>
                    <a:pt x="513" y="26"/>
                    <a:pt x="513" y="26"/>
                  </a:cubicBezTo>
                  <a:cubicBezTo>
                    <a:pt x="511" y="25"/>
                    <a:pt x="509" y="25"/>
                    <a:pt x="507" y="24"/>
                  </a:cubicBezTo>
                  <a:cubicBezTo>
                    <a:pt x="507" y="24"/>
                    <a:pt x="507" y="24"/>
                    <a:pt x="507" y="24"/>
                  </a:cubicBezTo>
                  <a:cubicBezTo>
                    <a:pt x="504" y="23"/>
                    <a:pt x="502" y="22"/>
                    <a:pt x="499" y="21"/>
                  </a:cubicBezTo>
                  <a:cubicBezTo>
                    <a:pt x="498" y="21"/>
                    <a:pt x="498" y="21"/>
                    <a:pt x="498" y="21"/>
                  </a:cubicBezTo>
                  <a:cubicBezTo>
                    <a:pt x="498" y="21"/>
                    <a:pt x="498" y="21"/>
                    <a:pt x="498" y="21"/>
                  </a:cubicBezTo>
                  <a:cubicBezTo>
                    <a:pt x="498" y="21"/>
                    <a:pt x="499" y="21"/>
                    <a:pt x="499" y="21"/>
                  </a:cubicBezTo>
                  <a:cubicBezTo>
                    <a:pt x="499" y="21"/>
                    <a:pt x="498" y="21"/>
                    <a:pt x="497" y="21"/>
                  </a:cubicBezTo>
                  <a:cubicBezTo>
                    <a:pt x="498" y="21"/>
                    <a:pt x="499" y="21"/>
                    <a:pt x="500" y="22"/>
                  </a:cubicBezTo>
                  <a:cubicBezTo>
                    <a:pt x="500" y="22"/>
                    <a:pt x="500" y="22"/>
                    <a:pt x="500" y="22"/>
                  </a:cubicBezTo>
                  <a:cubicBezTo>
                    <a:pt x="499" y="22"/>
                    <a:pt x="499" y="22"/>
                    <a:pt x="499" y="22"/>
                  </a:cubicBezTo>
                  <a:cubicBezTo>
                    <a:pt x="499" y="21"/>
                    <a:pt x="498" y="21"/>
                    <a:pt x="498" y="21"/>
                  </a:cubicBezTo>
                  <a:cubicBezTo>
                    <a:pt x="497" y="21"/>
                    <a:pt x="496" y="20"/>
                    <a:pt x="494" y="20"/>
                  </a:cubicBezTo>
                  <a:cubicBezTo>
                    <a:pt x="494" y="20"/>
                    <a:pt x="494" y="20"/>
                    <a:pt x="494" y="20"/>
                  </a:cubicBezTo>
                  <a:cubicBezTo>
                    <a:pt x="494" y="20"/>
                    <a:pt x="493" y="20"/>
                    <a:pt x="489" y="18"/>
                  </a:cubicBezTo>
                  <a:cubicBezTo>
                    <a:pt x="489" y="18"/>
                    <a:pt x="488" y="18"/>
                    <a:pt x="487" y="17"/>
                  </a:cubicBezTo>
                  <a:cubicBezTo>
                    <a:pt x="486" y="18"/>
                    <a:pt x="486" y="18"/>
                    <a:pt x="486" y="18"/>
                  </a:cubicBezTo>
                  <a:cubicBezTo>
                    <a:pt x="497" y="21"/>
                    <a:pt x="497" y="21"/>
                    <a:pt x="499" y="22"/>
                  </a:cubicBezTo>
                  <a:cubicBezTo>
                    <a:pt x="498" y="22"/>
                    <a:pt x="498" y="22"/>
                    <a:pt x="498" y="22"/>
                  </a:cubicBezTo>
                  <a:cubicBezTo>
                    <a:pt x="498" y="22"/>
                    <a:pt x="499"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0" y="23"/>
                    <a:pt x="500" y="23"/>
                    <a:pt x="500" y="23"/>
                  </a:cubicBezTo>
                  <a:cubicBezTo>
                    <a:pt x="501" y="24"/>
                    <a:pt x="501" y="24"/>
                    <a:pt x="502" y="24"/>
                  </a:cubicBezTo>
                  <a:cubicBezTo>
                    <a:pt x="502" y="24"/>
                    <a:pt x="503" y="24"/>
                    <a:pt x="503" y="25"/>
                  </a:cubicBezTo>
                  <a:cubicBezTo>
                    <a:pt x="503" y="24"/>
                    <a:pt x="503" y="24"/>
                    <a:pt x="500" y="24"/>
                  </a:cubicBezTo>
                  <a:cubicBezTo>
                    <a:pt x="499" y="24"/>
                    <a:pt x="499" y="24"/>
                    <a:pt x="499" y="24"/>
                  </a:cubicBezTo>
                  <a:cubicBezTo>
                    <a:pt x="498" y="23"/>
                    <a:pt x="498" y="23"/>
                    <a:pt x="498" y="23"/>
                  </a:cubicBezTo>
                  <a:cubicBezTo>
                    <a:pt x="500" y="24"/>
                    <a:pt x="501" y="25"/>
                    <a:pt x="502" y="25"/>
                  </a:cubicBezTo>
                  <a:cubicBezTo>
                    <a:pt x="502" y="25"/>
                    <a:pt x="502" y="25"/>
                    <a:pt x="502" y="25"/>
                  </a:cubicBezTo>
                  <a:cubicBezTo>
                    <a:pt x="503" y="26"/>
                    <a:pt x="504" y="26"/>
                    <a:pt x="504" y="27"/>
                  </a:cubicBezTo>
                  <a:cubicBezTo>
                    <a:pt x="504" y="27"/>
                    <a:pt x="504" y="27"/>
                    <a:pt x="504" y="27"/>
                  </a:cubicBezTo>
                  <a:cubicBezTo>
                    <a:pt x="506" y="29"/>
                    <a:pt x="506" y="29"/>
                    <a:pt x="515" y="34"/>
                  </a:cubicBezTo>
                  <a:cubicBezTo>
                    <a:pt x="516" y="34"/>
                    <a:pt x="516" y="34"/>
                    <a:pt x="517" y="34"/>
                  </a:cubicBezTo>
                  <a:cubicBezTo>
                    <a:pt x="517" y="35"/>
                    <a:pt x="517" y="35"/>
                    <a:pt x="517" y="35"/>
                  </a:cubicBezTo>
                  <a:cubicBezTo>
                    <a:pt x="517" y="35"/>
                    <a:pt x="517" y="35"/>
                    <a:pt x="517" y="35"/>
                  </a:cubicBezTo>
                  <a:cubicBezTo>
                    <a:pt x="517" y="35"/>
                    <a:pt x="517" y="35"/>
                    <a:pt x="517" y="35"/>
                  </a:cubicBezTo>
                  <a:cubicBezTo>
                    <a:pt x="516" y="35"/>
                    <a:pt x="516" y="35"/>
                    <a:pt x="515" y="35"/>
                  </a:cubicBezTo>
                  <a:cubicBezTo>
                    <a:pt x="515" y="36"/>
                    <a:pt x="515" y="36"/>
                    <a:pt x="514" y="36"/>
                  </a:cubicBezTo>
                  <a:cubicBezTo>
                    <a:pt x="515" y="36"/>
                    <a:pt x="515" y="36"/>
                    <a:pt x="515" y="36"/>
                  </a:cubicBezTo>
                  <a:cubicBezTo>
                    <a:pt x="515" y="37"/>
                    <a:pt x="515" y="37"/>
                    <a:pt x="515" y="37"/>
                  </a:cubicBezTo>
                  <a:cubicBezTo>
                    <a:pt x="515" y="37"/>
                    <a:pt x="515" y="37"/>
                    <a:pt x="514" y="37"/>
                  </a:cubicBezTo>
                  <a:cubicBezTo>
                    <a:pt x="515" y="37"/>
                    <a:pt x="524" y="42"/>
                    <a:pt x="525" y="43"/>
                  </a:cubicBezTo>
                  <a:cubicBezTo>
                    <a:pt x="526" y="43"/>
                    <a:pt x="526" y="43"/>
                    <a:pt x="526" y="43"/>
                  </a:cubicBezTo>
                  <a:cubicBezTo>
                    <a:pt x="526" y="43"/>
                    <a:pt x="527" y="43"/>
                    <a:pt x="530" y="44"/>
                  </a:cubicBezTo>
                  <a:cubicBezTo>
                    <a:pt x="530" y="45"/>
                    <a:pt x="531" y="45"/>
                    <a:pt x="531" y="45"/>
                  </a:cubicBezTo>
                  <a:cubicBezTo>
                    <a:pt x="532" y="46"/>
                    <a:pt x="532" y="46"/>
                    <a:pt x="532" y="46"/>
                  </a:cubicBezTo>
                  <a:cubicBezTo>
                    <a:pt x="531" y="46"/>
                    <a:pt x="531" y="46"/>
                    <a:pt x="524" y="43"/>
                  </a:cubicBezTo>
                  <a:cubicBezTo>
                    <a:pt x="524" y="43"/>
                    <a:pt x="523" y="43"/>
                    <a:pt x="523" y="43"/>
                  </a:cubicBezTo>
                  <a:cubicBezTo>
                    <a:pt x="522" y="43"/>
                    <a:pt x="521" y="42"/>
                    <a:pt x="520" y="42"/>
                  </a:cubicBezTo>
                  <a:cubicBezTo>
                    <a:pt x="519" y="41"/>
                    <a:pt x="519" y="41"/>
                    <a:pt x="519" y="41"/>
                  </a:cubicBezTo>
                  <a:cubicBezTo>
                    <a:pt x="519" y="42"/>
                    <a:pt x="519" y="42"/>
                    <a:pt x="519" y="42"/>
                  </a:cubicBezTo>
                  <a:cubicBezTo>
                    <a:pt x="520" y="43"/>
                    <a:pt x="520" y="43"/>
                    <a:pt x="520" y="43"/>
                  </a:cubicBezTo>
                  <a:cubicBezTo>
                    <a:pt x="522" y="43"/>
                    <a:pt x="522" y="43"/>
                    <a:pt x="524" y="45"/>
                  </a:cubicBezTo>
                  <a:cubicBezTo>
                    <a:pt x="524" y="45"/>
                    <a:pt x="524" y="45"/>
                    <a:pt x="522" y="44"/>
                  </a:cubicBezTo>
                  <a:cubicBezTo>
                    <a:pt x="521" y="44"/>
                    <a:pt x="521" y="44"/>
                    <a:pt x="521" y="44"/>
                  </a:cubicBezTo>
                  <a:cubicBezTo>
                    <a:pt x="523" y="46"/>
                    <a:pt x="525" y="47"/>
                    <a:pt x="526" y="47"/>
                  </a:cubicBezTo>
                  <a:cubicBezTo>
                    <a:pt x="526" y="47"/>
                    <a:pt x="526" y="47"/>
                    <a:pt x="526" y="47"/>
                  </a:cubicBezTo>
                  <a:cubicBezTo>
                    <a:pt x="526" y="47"/>
                    <a:pt x="526" y="47"/>
                    <a:pt x="526" y="47"/>
                  </a:cubicBezTo>
                  <a:cubicBezTo>
                    <a:pt x="526" y="47"/>
                    <a:pt x="526" y="47"/>
                    <a:pt x="526" y="47"/>
                  </a:cubicBezTo>
                  <a:cubicBezTo>
                    <a:pt x="526" y="47"/>
                    <a:pt x="526" y="47"/>
                    <a:pt x="526" y="47"/>
                  </a:cubicBezTo>
                  <a:cubicBezTo>
                    <a:pt x="527" y="47"/>
                    <a:pt x="527" y="47"/>
                    <a:pt x="527" y="47"/>
                  </a:cubicBezTo>
                  <a:cubicBezTo>
                    <a:pt x="527" y="47"/>
                    <a:pt x="527" y="47"/>
                    <a:pt x="527" y="47"/>
                  </a:cubicBezTo>
                  <a:cubicBezTo>
                    <a:pt x="527" y="47"/>
                    <a:pt x="527" y="47"/>
                    <a:pt x="527" y="47"/>
                  </a:cubicBezTo>
                  <a:cubicBezTo>
                    <a:pt x="527" y="47"/>
                    <a:pt x="527" y="47"/>
                    <a:pt x="527" y="47"/>
                  </a:cubicBezTo>
                  <a:cubicBezTo>
                    <a:pt x="530" y="48"/>
                    <a:pt x="533" y="50"/>
                    <a:pt x="533" y="50"/>
                  </a:cubicBezTo>
                  <a:cubicBezTo>
                    <a:pt x="530" y="48"/>
                    <a:pt x="526" y="48"/>
                    <a:pt x="523" y="46"/>
                  </a:cubicBezTo>
                  <a:cubicBezTo>
                    <a:pt x="522" y="46"/>
                    <a:pt x="521" y="45"/>
                    <a:pt x="521" y="45"/>
                  </a:cubicBezTo>
                  <a:cubicBezTo>
                    <a:pt x="515" y="41"/>
                    <a:pt x="515" y="41"/>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2" y="40"/>
                    <a:pt x="512" y="40"/>
                    <a:pt x="512" y="40"/>
                  </a:cubicBezTo>
                  <a:cubicBezTo>
                    <a:pt x="517" y="43"/>
                    <a:pt x="517" y="43"/>
                    <a:pt x="517" y="43"/>
                  </a:cubicBezTo>
                  <a:cubicBezTo>
                    <a:pt x="518" y="44"/>
                    <a:pt x="518" y="44"/>
                    <a:pt x="519" y="44"/>
                  </a:cubicBezTo>
                  <a:cubicBezTo>
                    <a:pt x="518" y="44"/>
                    <a:pt x="518" y="44"/>
                    <a:pt x="518" y="44"/>
                  </a:cubicBezTo>
                  <a:cubicBezTo>
                    <a:pt x="519" y="46"/>
                    <a:pt x="521" y="47"/>
                    <a:pt x="521" y="47"/>
                  </a:cubicBezTo>
                  <a:cubicBezTo>
                    <a:pt x="521" y="48"/>
                    <a:pt x="521" y="48"/>
                    <a:pt x="521" y="48"/>
                  </a:cubicBezTo>
                  <a:cubicBezTo>
                    <a:pt x="530" y="53"/>
                    <a:pt x="530" y="53"/>
                    <a:pt x="532" y="54"/>
                  </a:cubicBezTo>
                  <a:cubicBezTo>
                    <a:pt x="532" y="55"/>
                    <a:pt x="532" y="55"/>
                    <a:pt x="532" y="55"/>
                  </a:cubicBezTo>
                  <a:cubicBezTo>
                    <a:pt x="534" y="56"/>
                    <a:pt x="537" y="58"/>
                    <a:pt x="539" y="60"/>
                  </a:cubicBezTo>
                  <a:cubicBezTo>
                    <a:pt x="540" y="60"/>
                    <a:pt x="541" y="60"/>
                    <a:pt x="541" y="60"/>
                  </a:cubicBezTo>
                  <a:cubicBezTo>
                    <a:pt x="541" y="59"/>
                    <a:pt x="540" y="59"/>
                    <a:pt x="540" y="58"/>
                  </a:cubicBezTo>
                  <a:cubicBezTo>
                    <a:pt x="540" y="58"/>
                    <a:pt x="540" y="58"/>
                    <a:pt x="540" y="58"/>
                  </a:cubicBezTo>
                  <a:cubicBezTo>
                    <a:pt x="546" y="60"/>
                    <a:pt x="550" y="65"/>
                    <a:pt x="556" y="67"/>
                  </a:cubicBezTo>
                  <a:cubicBezTo>
                    <a:pt x="557" y="68"/>
                    <a:pt x="558" y="68"/>
                    <a:pt x="559" y="69"/>
                  </a:cubicBezTo>
                  <a:cubicBezTo>
                    <a:pt x="558" y="70"/>
                    <a:pt x="558" y="70"/>
                    <a:pt x="558" y="70"/>
                  </a:cubicBezTo>
                  <a:cubicBezTo>
                    <a:pt x="555" y="68"/>
                    <a:pt x="555" y="68"/>
                    <a:pt x="553" y="67"/>
                  </a:cubicBezTo>
                  <a:cubicBezTo>
                    <a:pt x="553" y="66"/>
                    <a:pt x="553" y="66"/>
                    <a:pt x="552" y="66"/>
                  </a:cubicBezTo>
                  <a:cubicBezTo>
                    <a:pt x="552" y="66"/>
                    <a:pt x="546" y="61"/>
                    <a:pt x="544" y="62"/>
                  </a:cubicBezTo>
                  <a:cubicBezTo>
                    <a:pt x="543" y="62"/>
                    <a:pt x="543" y="62"/>
                    <a:pt x="543" y="62"/>
                  </a:cubicBezTo>
                  <a:cubicBezTo>
                    <a:pt x="544" y="64"/>
                    <a:pt x="554" y="73"/>
                    <a:pt x="554" y="73"/>
                  </a:cubicBezTo>
                  <a:cubicBezTo>
                    <a:pt x="553" y="73"/>
                    <a:pt x="553" y="73"/>
                    <a:pt x="553" y="73"/>
                  </a:cubicBezTo>
                  <a:cubicBezTo>
                    <a:pt x="553" y="73"/>
                    <a:pt x="553" y="74"/>
                    <a:pt x="553" y="75"/>
                  </a:cubicBezTo>
                  <a:cubicBezTo>
                    <a:pt x="553" y="75"/>
                    <a:pt x="554" y="76"/>
                    <a:pt x="554" y="76"/>
                  </a:cubicBezTo>
                  <a:cubicBezTo>
                    <a:pt x="554" y="76"/>
                    <a:pt x="554" y="76"/>
                    <a:pt x="554" y="76"/>
                  </a:cubicBezTo>
                  <a:cubicBezTo>
                    <a:pt x="553" y="76"/>
                    <a:pt x="553" y="76"/>
                    <a:pt x="551" y="76"/>
                  </a:cubicBezTo>
                  <a:cubicBezTo>
                    <a:pt x="550" y="75"/>
                    <a:pt x="549" y="75"/>
                    <a:pt x="548" y="75"/>
                  </a:cubicBezTo>
                  <a:cubicBezTo>
                    <a:pt x="547" y="75"/>
                    <a:pt x="547" y="75"/>
                    <a:pt x="547" y="75"/>
                  </a:cubicBezTo>
                  <a:cubicBezTo>
                    <a:pt x="547" y="74"/>
                    <a:pt x="546" y="74"/>
                    <a:pt x="546" y="73"/>
                  </a:cubicBezTo>
                  <a:cubicBezTo>
                    <a:pt x="547" y="73"/>
                    <a:pt x="548" y="74"/>
                    <a:pt x="550" y="74"/>
                  </a:cubicBezTo>
                  <a:cubicBezTo>
                    <a:pt x="550" y="73"/>
                    <a:pt x="550" y="72"/>
                    <a:pt x="547" y="68"/>
                  </a:cubicBezTo>
                  <a:cubicBezTo>
                    <a:pt x="547" y="68"/>
                    <a:pt x="547" y="68"/>
                    <a:pt x="533" y="57"/>
                  </a:cubicBezTo>
                  <a:cubicBezTo>
                    <a:pt x="532" y="56"/>
                    <a:pt x="532" y="56"/>
                    <a:pt x="531" y="56"/>
                  </a:cubicBezTo>
                  <a:cubicBezTo>
                    <a:pt x="527" y="52"/>
                    <a:pt x="527" y="52"/>
                    <a:pt x="520" y="48"/>
                  </a:cubicBezTo>
                  <a:cubicBezTo>
                    <a:pt x="518" y="47"/>
                    <a:pt x="516" y="45"/>
                    <a:pt x="515" y="44"/>
                  </a:cubicBezTo>
                  <a:cubicBezTo>
                    <a:pt x="515" y="44"/>
                    <a:pt x="515" y="44"/>
                    <a:pt x="516" y="44"/>
                  </a:cubicBezTo>
                  <a:cubicBezTo>
                    <a:pt x="510" y="41"/>
                    <a:pt x="510" y="41"/>
                    <a:pt x="510" y="41"/>
                  </a:cubicBezTo>
                  <a:cubicBezTo>
                    <a:pt x="509" y="41"/>
                    <a:pt x="508" y="40"/>
                    <a:pt x="507" y="40"/>
                  </a:cubicBezTo>
                  <a:cubicBezTo>
                    <a:pt x="506" y="40"/>
                    <a:pt x="506" y="40"/>
                    <a:pt x="506" y="40"/>
                  </a:cubicBezTo>
                  <a:cubicBezTo>
                    <a:pt x="505" y="40"/>
                    <a:pt x="505" y="40"/>
                    <a:pt x="505" y="40"/>
                  </a:cubicBezTo>
                  <a:cubicBezTo>
                    <a:pt x="506" y="41"/>
                    <a:pt x="506" y="41"/>
                    <a:pt x="506" y="41"/>
                  </a:cubicBezTo>
                  <a:cubicBezTo>
                    <a:pt x="505" y="41"/>
                    <a:pt x="505" y="41"/>
                    <a:pt x="505" y="41"/>
                  </a:cubicBezTo>
                  <a:cubicBezTo>
                    <a:pt x="506" y="43"/>
                    <a:pt x="513" y="48"/>
                    <a:pt x="513" y="48"/>
                  </a:cubicBezTo>
                  <a:cubicBezTo>
                    <a:pt x="512" y="48"/>
                    <a:pt x="512" y="48"/>
                    <a:pt x="512" y="48"/>
                  </a:cubicBezTo>
                  <a:cubicBezTo>
                    <a:pt x="512" y="49"/>
                    <a:pt x="512" y="49"/>
                    <a:pt x="512" y="49"/>
                  </a:cubicBezTo>
                  <a:cubicBezTo>
                    <a:pt x="513" y="50"/>
                    <a:pt x="513" y="50"/>
                    <a:pt x="513" y="50"/>
                  </a:cubicBezTo>
                  <a:cubicBezTo>
                    <a:pt x="514" y="50"/>
                    <a:pt x="514" y="50"/>
                    <a:pt x="514" y="50"/>
                  </a:cubicBezTo>
                  <a:cubicBezTo>
                    <a:pt x="514" y="51"/>
                    <a:pt x="515" y="51"/>
                    <a:pt x="515" y="51"/>
                  </a:cubicBezTo>
                  <a:cubicBezTo>
                    <a:pt x="516" y="51"/>
                    <a:pt x="519" y="53"/>
                    <a:pt x="520" y="54"/>
                  </a:cubicBezTo>
                  <a:cubicBezTo>
                    <a:pt x="521" y="56"/>
                    <a:pt x="523" y="57"/>
                    <a:pt x="530" y="60"/>
                  </a:cubicBezTo>
                  <a:cubicBezTo>
                    <a:pt x="532" y="62"/>
                    <a:pt x="532" y="62"/>
                    <a:pt x="535" y="65"/>
                  </a:cubicBezTo>
                  <a:cubicBezTo>
                    <a:pt x="535" y="65"/>
                    <a:pt x="534" y="65"/>
                    <a:pt x="534" y="65"/>
                  </a:cubicBezTo>
                  <a:cubicBezTo>
                    <a:pt x="533" y="65"/>
                    <a:pt x="533" y="65"/>
                    <a:pt x="516" y="57"/>
                  </a:cubicBezTo>
                  <a:cubicBezTo>
                    <a:pt x="515" y="57"/>
                    <a:pt x="515" y="57"/>
                    <a:pt x="514" y="57"/>
                  </a:cubicBezTo>
                  <a:cubicBezTo>
                    <a:pt x="513" y="57"/>
                    <a:pt x="512" y="56"/>
                    <a:pt x="511" y="56"/>
                  </a:cubicBezTo>
                  <a:cubicBezTo>
                    <a:pt x="510" y="56"/>
                    <a:pt x="510" y="56"/>
                    <a:pt x="509" y="56"/>
                  </a:cubicBezTo>
                  <a:cubicBezTo>
                    <a:pt x="507" y="55"/>
                    <a:pt x="505" y="54"/>
                    <a:pt x="503" y="53"/>
                  </a:cubicBezTo>
                  <a:cubicBezTo>
                    <a:pt x="502" y="53"/>
                    <a:pt x="502" y="52"/>
                    <a:pt x="501" y="52"/>
                  </a:cubicBezTo>
                  <a:cubicBezTo>
                    <a:pt x="500" y="52"/>
                    <a:pt x="500" y="52"/>
                    <a:pt x="500" y="52"/>
                  </a:cubicBezTo>
                  <a:cubicBezTo>
                    <a:pt x="500" y="53"/>
                    <a:pt x="500" y="53"/>
                    <a:pt x="500" y="53"/>
                  </a:cubicBezTo>
                  <a:cubicBezTo>
                    <a:pt x="504" y="57"/>
                    <a:pt x="511" y="56"/>
                    <a:pt x="514" y="62"/>
                  </a:cubicBezTo>
                  <a:cubicBezTo>
                    <a:pt x="514" y="62"/>
                    <a:pt x="514" y="62"/>
                    <a:pt x="514" y="62"/>
                  </a:cubicBezTo>
                  <a:cubicBezTo>
                    <a:pt x="514" y="63"/>
                    <a:pt x="514" y="64"/>
                    <a:pt x="514" y="65"/>
                  </a:cubicBezTo>
                  <a:cubicBezTo>
                    <a:pt x="514" y="65"/>
                    <a:pt x="514" y="65"/>
                    <a:pt x="514" y="65"/>
                  </a:cubicBezTo>
                  <a:cubicBezTo>
                    <a:pt x="510" y="61"/>
                    <a:pt x="510" y="61"/>
                    <a:pt x="510" y="61"/>
                  </a:cubicBezTo>
                  <a:cubicBezTo>
                    <a:pt x="509" y="61"/>
                    <a:pt x="509" y="61"/>
                    <a:pt x="509" y="61"/>
                  </a:cubicBezTo>
                  <a:cubicBezTo>
                    <a:pt x="509" y="61"/>
                    <a:pt x="509" y="61"/>
                    <a:pt x="509" y="61"/>
                  </a:cubicBezTo>
                  <a:cubicBezTo>
                    <a:pt x="509" y="62"/>
                    <a:pt x="509" y="62"/>
                    <a:pt x="509" y="62"/>
                  </a:cubicBezTo>
                  <a:cubicBezTo>
                    <a:pt x="508" y="63"/>
                    <a:pt x="508" y="63"/>
                    <a:pt x="508" y="63"/>
                  </a:cubicBezTo>
                  <a:cubicBezTo>
                    <a:pt x="508" y="63"/>
                    <a:pt x="508" y="63"/>
                    <a:pt x="508" y="63"/>
                  </a:cubicBezTo>
                  <a:cubicBezTo>
                    <a:pt x="507" y="62"/>
                    <a:pt x="507" y="62"/>
                    <a:pt x="507" y="62"/>
                  </a:cubicBezTo>
                  <a:cubicBezTo>
                    <a:pt x="522" y="79"/>
                    <a:pt x="537" y="99"/>
                    <a:pt x="550" y="121"/>
                  </a:cubicBezTo>
                  <a:cubicBezTo>
                    <a:pt x="614" y="121"/>
                    <a:pt x="649" y="120"/>
                    <a:pt x="646" y="118"/>
                  </a:cubicBezTo>
                  <a:cubicBezTo>
                    <a:pt x="644" y="116"/>
                    <a:pt x="644" y="116"/>
                    <a:pt x="644" y="116"/>
                  </a:cubicBezTo>
                  <a:cubicBezTo>
                    <a:pt x="617" y="89"/>
                    <a:pt x="617" y="89"/>
                    <a:pt x="602" y="77"/>
                  </a:cubicBezTo>
                  <a:cubicBezTo>
                    <a:pt x="573" y="57"/>
                    <a:pt x="569" y="54"/>
                    <a:pt x="554" y="46"/>
                  </a:cubicBezTo>
                  <a:moveTo>
                    <a:pt x="624" y="357"/>
                  </a:moveTo>
                  <a:cubicBezTo>
                    <a:pt x="624" y="357"/>
                    <a:pt x="624" y="357"/>
                    <a:pt x="624" y="357"/>
                  </a:cubicBezTo>
                  <a:cubicBezTo>
                    <a:pt x="624" y="356"/>
                    <a:pt x="624" y="354"/>
                    <a:pt x="623" y="354"/>
                  </a:cubicBezTo>
                  <a:cubicBezTo>
                    <a:pt x="623" y="353"/>
                    <a:pt x="622" y="353"/>
                    <a:pt x="621" y="353"/>
                  </a:cubicBezTo>
                  <a:cubicBezTo>
                    <a:pt x="620" y="352"/>
                    <a:pt x="620" y="352"/>
                    <a:pt x="620" y="352"/>
                  </a:cubicBezTo>
                  <a:cubicBezTo>
                    <a:pt x="619" y="351"/>
                    <a:pt x="620" y="349"/>
                    <a:pt x="619" y="348"/>
                  </a:cubicBezTo>
                  <a:cubicBezTo>
                    <a:pt x="618" y="346"/>
                    <a:pt x="616" y="345"/>
                    <a:pt x="615" y="345"/>
                  </a:cubicBezTo>
                  <a:cubicBezTo>
                    <a:pt x="613" y="345"/>
                    <a:pt x="615" y="341"/>
                    <a:pt x="614" y="340"/>
                  </a:cubicBezTo>
                  <a:cubicBezTo>
                    <a:pt x="612" y="338"/>
                    <a:pt x="612" y="338"/>
                    <a:pt x="612" y="338"/>
                  </a:cubicBezTo>
                  <a:cubicBezTo>
                    <a:pt x="612" y="338"/>
                    <a:pt x="611" y="338"/>
                    <a:pt x="610" y="338"/>
                  </a:cubicBezTo>
                  <a:cubicBezTo>
                    <a:pt x="611" y="341"/>
                    <a:pt x="611" y="341"/>
                    <a:pt x="610" y="342"/>
                  </a:cubicBezTo>
                  <a:cubicBezTo>
                    <a:pt x="610" y="354"/>
                    <a:pt x="611" y="365"/>
                    <a:pt x="610" y="376"/>
                  </a:cubicBezTo>
                  <a:cubicBezTo>
                    <a:pt x="611" y="376"/>
                    <a:pt x="611" y="376"/>
                    <a:pt x="611" y="376"/>
                  </a:cubicBezTo>
                  <a:cubicBezTo>
                    <a:pt x="612" y="376"/>
                    <a:pt x="612" y="376"/>
                    <a:pt x="612" y="376"/>
                  </a:cubicBezTo>
                  <a:cubicBezTo>
                    <a:pt x="613" y="376"/>
                    <a:pt x="613" y="376"/>
                    <a:pt x="613" y="376"/>
                  </a:cubicBezTo>
                  <a:cubicBezTo>
                    <a:pt x="614" y="375"/>
                    <a:pt x="614" y="374"/>
                    <a:pt x="614" y="374"/>
                  </a:cubicBezTo>
                  <a:cubicBezTo>
                    <a:pt x="614" y="373"/>
                    <a:pt x="614" y="373"/>
                    <a:pt x="614" y="372"/>
                  </a:cubicBezTo>
                  <a:cubicBezTo>
                    <a:pt x="614" y="372"/>
                    <a:pt x="614" y="372"/>
                    <a:pt x="614" y="372"/>
                  </a:cubicBezTo>
                  <a:cubicBezTo>
                    <a:pt x="614" y="370"/>
                    <a:pt x="616" y="368"/>
                    <a:pt x="617" y="368"/>
                  </a:cubicBezTo>
                  <a:cubicBezTo>
                    <a:pt x="618" y="368"/>
                    <a:pt x="618" y="368"/>
                    <a:pt x="618" y="368"/>
                  </a:cubicBezTo>
                  <a:cubicBezTo>
                    <a:pt x="618" y="368"/>
                    <a:pt x="618" y="369"/>
                    <a:pt x="619" y="369"/>
                  </a:cubicBezTo>
                  <a:cubicBezTo>
                    <a:pt x="620" y="366"/>
                    <a:pt x="619" y="362"/>
                    <a:pt x="620" y="359"/>
                  </a:cubicBezTo>
                  <a:cubicBezTo>
                    <a:pt x="620" y="358"/>
                    <a:pt x="620" y="358"/>
                    <a:pt x="622" y="358"/>
                  </a:cubicBezTo>
                  <a:cubicBezTo>
                    <a:pt x="622" y="358"/>
                    <a:pt x="623" y="358"/>
                    <a:pt x="624" y="357"/>
                  </a:cubicBezTo>
                  <a:moveTo>
                    <a:pt x="743" y="321"/>
                  </a:moveTo>
                  <a:cubicBezTo>
                    <a:pt x="741" y="310"/>
                    <a:pt x="738" y="295"/>
                    <a:pt x="736" y="284"/>
                  </a:cubicBezTo>
                  <a:cubicBezTo>
                    <a:pt x="736" y="287"/>
                    <a:pt x="690" y="289"/>
                    <a:pt x="605" y="288"/>
                  </a:cubicBezTo>
                  <a:cubicBezTo>
                    <a:pt x="607" y="300"/>
                    <a:pt x="608" y="313"/>
                    <a:pt x="609" y="325"/>
                  </a:cubicBezTo>
                  <a:cubicBezTo>
                    <a:pt x="610" y="327"/>
                    <a:pt x="610" y="330"/>
                    <a:pt x="612" y="331"/>
                  </a:cubicBezTo>
                  <a:cubicBezTo>
                    <a:pt x="614" y="331"/>
                    <a:pt x="616" y="331"/>
                    <a:pt x="618" y="331"/>
                  </a:cubicBezTo>
                  <a:cubicBezTo>
                    <a:pt x="621" y="330"/>
                    <a:pt x="621" y="334"/>
                    <a:pt x="623" y="334"/>
                  </a:cubicBezTo>
                  <a:cubicBezTo>
                    <a:pt x="625" y="334"/>
                    <a:pt x="627" y="334"/>
                    <a:pt x="628" y="334"/>
                  </a:cubicBezTo>
                  <a:cubicBezTo>
                    <a:pt x="629" y="335"/>
                    <a:pt x="629" y="335"/>
                    <a:pt x="630" y="335"/>
                  </a:cubicBezTo>
                  <a:cubicBezTo>
                    <a:pt x="637" y="335"/>
                    <a:pt x="637" y="335"/>
                    <a:pt x="637" y="335"/>
                  </a:cubicBezTo>
                  <a:cubicBezTo>
                    <a:pt x="643" y="334"/>
                    <a:pt x="643" y="334"/>
                    <a:pt x="643" y="334"/>
                  </a:cubicBezTo>
                  <a:cubicBezTo>
                    <a:pt x="644" y="334"/>
                    <a:pt x="646" y="334"/>
                    <a:pt x="647" y="334"/>
                  </a:cubicBezTo>
                  <a:cubicBezTo>
                    <a:pt x="648" y="334"/>
                    <a:pt x="655" y="341"/>
                    <a:pt x="656" y="346"/>
                  </a:cubicBezTo>
                  <a:cubicBezTo>
                    <a:pt x="656" y="346"/>
                    <a:pt x="656" y="346"/>
                    <a:pt x="657" y="346"/>
                  </a:cubicBezTo>
                  <a:cubicBezTo>
                    <a:pt x="657" y="347"/>
                    <a:pt x="657" y="347"/>
                    <a:pt x="658" y="349"/>
                  </a:cubicBezTo>
                  <a:cubicBezTo>
                    <a:pt x="659" y="349"/>
                    <a:pt x="659" y="349"/>
                    <a:pt x="660" y="349"/>
                  </a:cubicBezTo>
                  <a:cubicBezTo>
                    <a:pt x="661" y="349"/>
                    <a:pt x="661" y="349"/>
                    <a:pt x="664" y="351"/>
                  </a:cubicBezTo>
                  <a:cubicBezTo>
                    <a:pt x="657" y="352"/>
                    <a:pt x="661" y="356"/>
                    <a:pt x="661" y="356"/>
                  </a:cubicBezTo>
                  <a:cubicBezTo>
                    <a:pt x="664" y="358"/>
                    <a:pt x="663" y="363"/>
                    <a:pt x="668" y="363"/>
                  </a:cubicBezTo>
                  <a:cubicBezTo>
                    <a:pt x="670" y="360"/>
                    <a:pt x="670" y="360"/>
                    <a:pt x="671" y="360"/>
                  </a:cubicBezTo>
                  <a:cubicBezTo>
                    <a:pt x="671" y="359"/>
                    <a:pt x="671" y="358"/>
                    <a:pt x="672" y="358"/>
                  </a:cubicBezTo>
                  <a:cubicBezTo>
                    <a:pt x="672" y="358"/>
                    <a:pt x="672" y="357"/>
                    <a:pt x="673" y="357"/>
                  </a:cubicBezTo>
                  <a:cubicBezTo>
                    <a:pt x="676" y="360"/>
                    <a:pt x="676" y="371"/>
                    <a:pt x="676" y="372"/>
                  </a:cubicBezTo>
                  <a:cubicBezTo>
                    <a:pt x="676" y="373"/>
                    <a:pt x="676" y="374"/>
                    <a:pt x="676" y="375"/>
                  </a:cubicBezTo>
                  <a:cubicBezTo>
                    <a:pt x="674" y="389"/>
                    <a:pt x="682" y="401"/>
                    <a:pt x="681" y="415"/>
                  </a:cubicBezTo>
                  <a:cubicBezTo>
                    <a:pt x="681" y="416"/>
                    <a:pt x="681" y="416"/>
                    <a:pt x="681" y="416"/>
                  </a:cubicBezTo>
                  <a:cubicBezTo>
                    <a:pt x="680" y="424"/>
                    <a:pt x="683" y="431"/>
                    <a:pt x="683" y="439"/>
                  </a:cubicBezTo>
                  <a:cubicBezTo>
                    <a:pt x="684" y="439"/>
                    <a:pt x="684" y="440"/>
                    <a:pt x="684" y="441"/>
                  </a:cubicBezTo>
                  <a:cubicBezTo>
                    <a:pt x="684" y="441"/>
                    <a:pt x="685" y="441"/>
                    <a:pt x="685" y="441"/>
                  </a:cubicBezTo>
                  <a:cubicBezTo>
                    <a:pt x="690" y="437"/>
                    <a:pt x="690" y="437"/>
                    <a:pt x="696" y="409"/>
                  </a:cubicBezTo>
                  <a:cubicBezTo>
                    <a:pt x="696" y="407"/>
                    <a:pt x="697" y="405"/>
                    <a:pt x="697" y="402"/>
                  </a:cubicBezTo>
                  <a:cubicBezTo>
                    <a:pt x="697" y="395"/>
                    <a:pt x="697" y="395"/>
                    <a:pt x="698" y="394"/>
                  </a:cubicBezTo>
                  <a:cubicBezTo>
                    <a:pt x="705" y="394"/>
                    <a:pt x="710" y="372"/>
                    <a:pt x="710" y="371"/>
                  </a:cubicBezTo>
                  <a:cubicBezTo>
                    <a:pt x="710" y="371"/>
                    <a:pt x="710" y="371"/>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3" y="367"/>
                    <a:pt x="713" y="367"/>
                    <a:pt x="713" y="367"/>
                  </a:cubicBezTo>
                  <a:cubicBezTo>
                    <a:pt x="714" y="367"/>
                    <a:pt x="714" y="367"/>
                    <a:pt x="714" y="367"/>
                  </a:cubicBezTo>
                  <a:cubicBezTo>
                    <a:pt x="715" y="366"/>
                    <a:pt x="715" y="366"/>
                    <a:pt x="715" y="358"/>
                  </a:cubicBezTo>
                  <a:cubicBezTo>
                    <a:pt x="716" y="357"/>
                    <a:pt x="716" y="357"/>
                    <a:pt x="717" y="357"/>
                  </a:cubicBezTo>
                  <a:cubicBezTo>
                    <a:pt x="718" y="358"/>
                    <a:pt x="718" y="358"/>
                    <a:pt x="718" y="358"/>
                  </a:cubicBezTo>
                  <a:cubicBezTo>
                    <a:pt x="718" y="358"/>
                    <a:pt x="718" y="358"/>
                    <a:pt x="718" y="358"/>
                  </a:cubicBezTo>
                  <a:cubicBezTo>
                    <a:pt x="719" y="357"/>
                    <a:pt x="720" y="355"/>
                    <a:pt x="721" y="354"/>
                  </a:cubicBezTo>
                  <a:cubicBezTo>
                    <a:pt x="721" y="353"/>
                    <a:pt x="722" y="353"/>
                    <a:pt x="723" y="353"/>
                  </a:cubicBezTo>
                  <a:cubicBezTo>
                    <a:pt x="723" y="352"/>
                    <a:pt x="723" y="351"/>
                    <a:pt x="723" y="350"/>
                  </a:cubicBezTo>
                  <a:cubicBezTo>
                    <a:pt x="724" y="350"/>
                    <a:pt x="724" y="350"/>
                    <a:pt x="724" y="350"/>
                  </a:cubicBezTo>
                  <a:cubicBezTo>
                    <a:pt x="725" y="353"/>
                    <a:pt x="726" y="358"/>
                    <a:pt x="727" y="365"/>
                  </a:cubicBezTo>
                  <a:cubicBezTo>
                    <a:pt x="728" y="369"/>
                    <a:pt x="728" y="369"/>
                    <a:pt x="728" y="370"/>
                  </a:cubicBezTo>
                  <a:cubicBezTo>
                    <a:pt x="728" y="371"/>
                    <a:pt x="728" y="371"/>
                    <a:pt x="728" y="372"/>
                  </a:cubicBezTo>
                  <a:cubicBezTo>
                    <a:pt x="728" y="373"/>
                    <a:pt x="728" y="373"/>
                    <a:pt x="728" y="375"/>
                  </a:cubicBezTo>
                  <a:cubicBezTo>
                    <a:pt x="728" y="376"/>
                    <a:pt x="728" y="376"/>
                    <a:pt x="728" y="376"/>
                  </a:cubicBezTo>
                  <a:cubicBezTo>
                    <a:pt x="729" y="376"/>
                    <a:pt x="729" y="376"/>
                    <a:pt x="729" y="376"/>
                  </a:cubicBezTo>
                  <a:cubicBezTo>
                    <a:pt x="732" y="381"/>
                    <a:pt x="727" y="387"/>
                    <a:pt x="730" y="392"/>
                  </a:cubicBezTo>
                  <a:cubicBezTo>
                    <a:pt x="731" y="392"/>
                    <a:pt x="731" y="392"/>
                    <a:pt x="731" y="392"/>
                  </a:cubicBezTo>
                  <a:cubicBezTo>
                    <a:pt x="731" y="391"/>
                    <a:pt x="732" y="391"/>
                    <a:pt x="733" y="389"/>
                  </a:cubicBezTo>
                  <a:cubicBezTo>
                    <a:pt x="733" y="389"/>
                    <a:pt x="733" y="388"/>
                    <a:pt x="733" y="388"/>
                  </a:cubicBezTo>
                  <a:cubicBezTo>
                    <a:pt x="733" y="387"/>
                    <a:pt x="733" y="387"/>
                    <a:pt x="733" y="387"/>
                  </a:cubicBezTo>
                  <a:cubicBezTo>
                    <a:pt x="733" y="386"/>
                    <a:pt x="733" y="386"/>
                    <a:pt x="733" y="385"/>
                  </a:cubicBezTo>
                  <a:cubicBezTo>
                    <a:pt x="737" y="389"/>
                    <a:pt x="735" y="403"/>
                    <a:pt x="731" y="428"/>
                  </a:cubicBezTo>
                  <a:cubicBezTo>
                    <a:pt x="731" y="429"/>
                    <a:pt x="731" y="430"/>
                    <a:pt x="731" y="430"/>
                  </a:cubicBezTo>
                  <a:cubicBezTo>
                    <a:pt x="730" y="436"/>
                    <a:pt x="731" y="442"/>
                    <a:pt x="730" y="448"/>
                  </a:cubicBezTo>
                  <a:cubicBezTo>
                    <a:pt x="730" y="449"/>
                    <a:pt x="730" y="449"/>
                    <a:pt x="730" y="449"/>
                  </a:cubicBezTo>
                  <a:cubicBezTo>
                    <a:pt x="729" y="453"/>
                    <a:pt x="729" y="456"/>
                    <a:pt x="729" y="459"/>
                  </a:cubicBezTo>
                  <a:cubicBezTo>
                    <a:pt x="728" y="462"/>
                    <a:pt x="728" y="464"/>
                    <a:pt x="727" y="467"/>
                  </a:cubicBezTo>
                  <a:cubicBezTo>
                    <a:pt x="726" y="470"/>
                    <a:pt x="725" y="476"/>
                    <a:pt x="726" y="480"/>
                  </a:cubicBezTo>
                  <a:cubicBezTo>
                    <a:pt x="726" y="480"/>
                    <a:pt x="726" y="480"/>
                    <a:pt x="726" y="480"/>
                  </a:cubicBezTo>
                  <a:cubicBezTo>
                    <a:pt x="727" y="478"/>
                    <a:pt x="727" y="476"/>
                    <a:pt x="727" y="476"/>
                  </a:cubicBezTo>
                  <a:cubicBezTo>
                    <a:pt x="728" y="473"/>
                    <a:pt x="731" y="459"/>
                    <a:pt x="731" y="459"/>
                  </a:cubicBezTo>
                  <a:cubicBezTo>
                    <a:pt x="731" y="458"/>
                    <a:pt x="731" y="458"/>
                    <a:pt x="731" y="458"/>
                  </a:cubicBezTo>
                  <a:cubicBezTo>
                    <a:pt x="731" y="457"/>
                    <a:pt x="731" y="457"/>
                    <a:pt x="732" y="457"/>
                  </a:cubicBezTo>
                  <a:cubicBezTo>
                    <a:pt x="732" y="456"/>
                    <a:pt x="732" y="456"/>
                    <a:pt x="732" y="455"/>
                  </a:cubicBezTo>
                  <a:cubicBezTo>
                    <a:pt x="732" y="455"/>
                    <a:pt x="732" y="454"/>
                    <a:pt x="732" y="454"/>
                  </a:cubicBezTo>
                  <a:cubicBezTo>
                    <a:pt x="732" y="453"/>
                    <a:pt x="733" y="452"/>
                    <a:pt x="733" y="451"/>
                  </a:cubicBezTo>
                  <a:cubicBezTo>
                    <a:pt x="732" y="450"/>
                    <a:pt x="732" y="438"/>
                    <a:pt x="733" y="434"/>
                  </a:cubicBezTo>
                  <a:cubicBezTo>
                    <a:pt x="733" y="433"/>
                    <a:pt x="733" y="433"/>
                    <a:pt x="733" y="432"/>
                  </a:cubicBezTo>
                  <a:cubicBezTo>
                    <a:pt x="733" y="431"/>
                    <a:pt x="733" y="431"/>
                    <a:pt x="733" y="430"/>
                  </a:cubicBezTo>
                  <a:cubicBezTo>
                    <a:pt x="733" y="428"/>
                    <a:pt x="733" y="426"/>
                    <a:pt x="733" y="424"/>
                  </a:cubicBezTo>
                  <a:cubicBezTo>
                    <a:pt x="734" y="421"/>
                    <a:pt x="737" y="408"/>
                    <a:pt x="737" y="407"/>
                  </a:cubicBezTo>
                  <a:cubicBezTo>
                    <a:pt x="738" y="410"/>
                    <a:pt x="737" y="412"/>
                    <a:pt x="737" y="414"/>
                  </a:cubicBezTo>
                  <a:cubicBezTo>
                    <a:pt x="738" y="414"/>
                    <a:pt x="738" y="414"/>
                    <a:pt x="738" y="414"/>
                  </a:cubicBezTo>
                  <a:cubicBezTo>
                    <a:pt x="738" y="413"/>
                    <a:pt x="738" y="413"/>
                    <a:pt x="738" y="413"/>
                  </a:cubicBezTo>
                  <a:cubicBezTo>
                    <a:pt x="739" y="417"/>
                    <a:pt x="739" y="417"/>
                    <a:pt x="737" y="440"/>
                  </a:cubicBezTo>
                  <a:cubicBezTo>
                    <a:pt x="742" y="419"/>
                    <a:pt x="742" y="419"/>
                    <a:pt x="743" y="409"/>
                  </a:cubicBezTo>
                  <a:cubicBezTo>
                    <a:pt x="743" y="407"/>
                    <a:pt x="744" y="406"/>
                    <a:pt x="744" y="404"/>
                  </a:cubicBezTo>
                  <a:cubicBezTo>
                    <a:pt x="745" y="395"/>
                    <a:pt x="745" y="395"/>
                    <a:pt x="744" y="385"/>
                  </a:cubicBezTo>
                  <a:cubicBezTo>
                    <a:pt x="743" y="379"/>
                    <a:pt x="743" y="364"/>
                    <a:pt x="744" y="355"/>
                  </a:cubicBezTo>
                  <a:cubicBezTo>
                    <a:pt x="745" y="355"/>
                    <a:pt x="745" y="356"/>
                    <a:pt x="745" y="356"/>
                  </a:cubicBezTo>
                  <a:cubicBezTo>
                    <a:pt x="745" y="357"/>
                    <a:pt x="745" y="357"/>
                    <a:pt x="745" y="357"/>
                  </a:cubicBezTo>
                  <a:cubicBezTo>
                    <a:pt x="745" y="360"/>
                    <a:pt x="745" y="362"/>
                    <a:pt x="745" y="364"/>
                  </a:cubicBezTo>
                  <a:cubicBezTo>
                    <a:pt x="745" y="368"/>
                    <a:pt x="745" y="371"/>
                    <a:pt x="745" y="374"/>
                  </a:cubicBezTo>
                  <a:cubicBezTo>
                    <a:pt x="745" y="375"/>
                    <a:pt x="745" y="375"/>
                    <a:pt x="746" y="375"/>
                  </a:cubicBezTo>
                  <a:cubicBezTo>
                    <a:pt x="746" y="365"/>
                    <a:pt x="746" y="365"/>
                    <a:pt x="745" y="364"/>
                  </a:cubicBezTo>
                  <a:cubicBezTo>
                    <a:pt x="745" y="361"/>
                    <a:pt x="745" y="359"/>
                    <a:pt x="745" y="356"/>
                  </a:cubicBezTo>
                  <a:cubicBezTo>
                    <a:pt x="745" y="356"/>
                    <a:pt x="745" y="356"/>
                    <a:pt x="745" y="356"/>
                  </a:cubicBezTo>
                  <a:cubicBezTo>
                    <a:pt x="745" y="355"/>
                    <a:pt x="745" y="354"/>
                    <a:pt x="745" y="353"/>
                  </a:cubicBezTo>
                  <a:cubicBezTo>
                    <a:pt x="745" y="352"/>
                    <a:pt x="745" y="352"/>
                    <a:pt x="745" y="352"/>
                  </a:cubicBezTo>
                  <a:cubicBezTo>
                    <a:pt x="745" y="343"/>
                    <a:pt x="744" y="330"/>
                    <a:pt x="743" y="321"/>
                  </a:cubicBezTo>
                  <a:moveTo>
                    <a:pt x="299" y="117"/>
                  </a:moveTo>
                  <a:cubicBezTo>
                    <a:pt x="299" y="117"/>
                    <a:pt x="299" y="117"/>
                    <a:pt x="299" y="117"/>
                  </a:cubicBezTo>
                  <a:cubicBezTo>
                    <a:pt x="297" y="117"/>
                    <a:pt x="297" y="117"/>
                    <a:pt x="297" y="117"/>
                  </a:cubicBezTo>
                  <a:cubicBezTo>
                    <a:pt x="297" y="118"/>
                    <a:pt x="296" y="118"/>
                    <a:pt x="296" y="118"/>
                  </a:cubicBezTo>
                  <a:cubicBezTo>
                    <a:pt x="295" y="119"/>
                    <a:pt x="295" y="119"/>
                    <a:pt x="295" y="119"/>
                  </a:cubicBezTo>
                  <a:cubicBezTo>
                    <a:pt x="295" y="119"/>
                    <a:pt x="295" y="119"/>
                    <a:pt x="295" y="119"/>
                  </a:cubicBezTo>
                  <a:cubicBezTo>
                    <a:pt x="294" y="119"/>
                    <a:pt x="294" y="119"/>
                    <a:pt x="294" y="119"/>
                  </a:cubicBezTo>
                  <a:cubicBezTo>
                    <a:pt x="293" y="120"/>
                    <a:pt x="293" y="120"/>
                    <a:pt x="292" y="121"/>
                  </a:cubicBezTo>
                  <a:cubicBezTo>
                    <a:pt x="292" y="121"/>
                    <a:pt x="292" y="122"/>
                    <a:pt x="292" y="122"/>
                  </a:cubicBezTo>
                  <a:cubicBezTo>
                    <a:pt x="292" y="123"/>
                    <a:pt x="292" y="123"/>
                    <a:pt x="292" y="123"/>
                  </a:cubicBezTo>
                  <a:cubicBezTo>
                    <a:pt x="294" y="122"/>
                    <a:pt x="294" y="122"/>
                    <a:pt x="294" y="122"/>
                  </a:cubicBezTo>
                  <a:cubicBezTo>
                    <a:pt x="295" y="120"/>
                    <a:pt x="295" y="120"/>
                    <a:pt x="295" y="120"/>
                  </a:cubicBezTo>
                  <a:cubicBezTo>
                    <a:pt x="295" y="120"/>
                    <a:pt x="295" y="120"/>
                    <a:pt x="295" y="120"/>
                  </a:cubicBezTo>
                  <a:cubicBezTo>
                    <a:pt x="296" y="121"/>
                    <a:pt x="297" y="120"/>
                    <a:pt x="297" y="120"/>
                  </a:cubicBezTo>
                  <a:cubicBezTo>
                    <a:pt x="297" y="119"/>
                    <a:pt x="297" y="119"/>
                    <a:pt x="297" y="119"/>
                  </a:cubicBezTo>
                  <a:cubicBezTo>
                    <a:pt x="297" y="119"/>
                    <a:pt x="298" y="119"/>
                    <a:pt x="298" y="118"/>
                  </a:cubicBezTo>
                  <a:cubicBezTo>
                    <a:pt x="298" y="118"/>
                    <a:pt x="298" y="118"/>
                    <a:pt x="298" y="118"/>
                  </a:cubicBezTo>
                  <a:cubicBezTo>
                    <a:pt x="298" y="118"/>
                    <a:pt x="299" y="117"/>
                    <a:pt x="299" y="117"/>
                  </a:cubicBezTo>
                  <a:moveTo>
                    <a:pt x="324" y="158"/>
                  </a:moveTo>
                  <a:cubicBezTo>
                    <a:pt x="324" y="157"/>
                    <a:pt x="324" y="156"/>
                    <a:pt x="324" y="156"/>
                  </a:cubicBezTo>
                  <a:cubicBezTo>
                    <a:pt x="323" y="155"/>
                    <a:pt x="323" y="153"/>
                    <a:pt x="323" y="153"/>
                  </a:cubicBezTo>
                  <a:cubicBezTo>
                    <a:pt x="323" y="152"/>
                    <a:pt x="322" y="152"/>
                    <a:pt x="322" y="151"/>
                  </a:cubicBezTo>
                  <a:cubicBezTo>
                    <a:pt x="321" y="152"/>
                    <a:pt x="321" y="152"/>
                    <a:pt x="321" y="152"/>
                  </a:cubicBezTo>
                  <a:cubicBezTo>
                    <a:pt x="321" y="152"/>
                    <a:pt x="321" y="153"/>
                    <a:pt x="319" y="154"/>
                  </a:cubicBezTo>
                  <a:cubicBezTo>
                    <a:pt x="318" y="155"/>
                    <a:pt x="318" y="155"/>
                    <a:pt x="318" y="149"/>
                  </a:cubicBezTo>
                  <a:cubicBezTo>
                    <a:pt x="317" y="149"/>
                    <a:pt x="316" y="149"/>
                    <a:pt x="315" y="149"/>
                  </a:cubicBezTo>
                  <a:cubicBezTo>
                    <a:pt x="316" y="145"/>
                    <a:pt x="317" y="144"/>
                    <a:pt x="314" y="143"/>
                  </a:cubicBezTo>
                  <a:cubicBezTo>
                    <a:pt x="314" y="143"/>
                    <a:pt x="314" y="143"/>
                    <a:pt x="314" y="142"/>
                  </a:cubicBezTo>
                  <a:cubicBezTo>
                    <a:pt x="313" y="142"/>
                    <a:pt x="313" y="142"/>
                    <a:pt x="313" y="142"/>
                  </a:cubicBezTo>
                  <a:cubicBezTo>
                    <a:pt x="313" y="141"/>
                    <a:pt x="313" y="140"/>
                    <a:pt x="312" y="139"/>
                  </a:cubicBezTo>
                  <a:cubicBezTo>
                    <a:pt x="312" y="139"/>
                    <a:pt x="312" y="139"/>
                    <a:pt x="312" y="139"/>
                  </a:cubicBezTo>
                  <a:cubicBezTo>
                    <a:pt x="312" y="138"/>
                    <a:pt x="311" y="135"/>
                    <a:pt x="310" y="135"/>
                  </a:cubicBezTo>
                  <a:cubicBezTo>
                    <a:pt x="306" y="135"/>
                    <a:pt x="306" y="135"/>
                    <a:pt x="306" y="134"/>
                  </a:cubicBezTo>
                  <a:cubicBezTo>
                    <a:pt x="307" y="131"/>
                    <a:pt x="307" y="131"/>
                    <a:pt x="310" y="131"/>
                  </a:cubicBezTo>
                  <a:cubicBezTo>
                    <a:pt x="310" y="131"/>
                    <a:pt x="310" y="130"/>
                    <a:pt x="310" y="130"/>
                  </a:cubicBezTo>
                  <a:cubicBezTo>
                    <a:pt x="310" y="128"/>
                    <a:pt x="312" y="128"/>
                    <a:pt x="313" y="127"/>
                  </a:cubicBezTo>
                  <a:cubicBezTo>
                    <a:pt x="313" y="126"/>
                    <a:pt x="313" y="125"/>
                    <a:pt x="314" y="123"/>
                  </a:cubicBezTo>
                  <a:cubicBezTo>
                    <a:pt x="311" y="123"/>
                    <a:pt x="308" y="123"/>
                    <a:pt x="305" y="123"/>
                  </a:cubicBezTo>
                  <a:cubicBezTo>
                    <a:pt x="307" y="120"/>
                    <a:pt x="307" y="120"/>
                    <a:pt x="307" y="120"/>
                  </a:cubicBezTo>
                  <a:cubicBezTo>
                    <a:pt x="308" y="119"/>
                    <a:pt x="310" y="119"/>
                    <a:pt x="310" y="118"/>
                  </a:cubicBezTo>
                  <a:cubicBezTo>
                    <a:pt x="310" y="117"/>
                    <a:pt x="310" y="117"/>
                    <a:pt x="309" y="117"/>
                  </a:cubicBezTo>
                  <a:cubicBezTo>
                    <a:pt x="309" y="117"/>
                    <a:pt x="309" y="117"/>
                    <a:pt x="309" y="117"/>
                  </a:cubicBezTo>
                  <a:cubicBezTo>
                    <a:pt x="308" y="117"/>
                    <a:pt x="308" y="117"/>
                    <a:pt x="307" y="117"/>
                  </a:cubicBezTo>
                  <a:cubicBezTo>
                    <a:pt x="306" y="117"/>
                    <a:pt x="304" y="116"/>
                    <a:pt x="303" y="117"/>
                  </a:cubicBezTo>
                  <a:cubicBezTo>
                    <a:pt x="303" y="118"/>
                    <a:pt x="302" y="119"/>
                    <a:pt x="301" y="120"/>
                  </a:cubicBezTo>
                  <a:cubicBezTo>
                    <a:pt x="301" y="121"/>
                    <a:pt x="301" y="122"/>
                    <a:pt x="300" y="123"/>
                  </a:cubicBezTo>
                  <a:cubicBezTo>
                    <a:pt x="298" y="124"/>
                    <a:pt x="298" y="124"/>
                    <a:pt x="298" y="124"/>
                  </a:cubicBezTo>
                  <a:cubicBezTo>
                    <a:pt x="297" y="123"/>
                    <a:pt x="297" y="123"/>
                    <a:pt x="297" y="122"/>
                  </a:cubicBezTo>
                  <a:cubicBezTo>
                    <a:pt x="296" y="123"/>
                    <a:pt x="296" y="123"/>
                    <a:pt x="296" y="123"/>
                  </a:cubicBezTo>
                  <a:cubicBezTo>
                    <a:pt x="294" y="123"/>
                    <a:pt x="294" y="126"/>
                    <a:pt x="294" y="126"/>
                  </a:cubicBezTo>
                  <a:cubicBezTo>
                    <a:pt x="295" y="127"/>
                    <a:pt x="296" y="126"/>
                    <a:pt x="297" y="127"/>
                  </a:cubicBezTo>
                  <a:cubicBezTo>
                    <a:pt x="296" y="128"/>
                    <a:pt x="296" y="128"/>
                    <a:pt x="296" y="128"/>
                  </a:cubicBezTo>
                  <a:cubicBezTo>
                    <a:pt x="296" y="128"/>
                    <a:pt x="296" y="128"/>
                    <a:pt x="296" y="129"/>
                  </a:cubicBezTo>
                  <a:cubicBezTo>
                    <a:pt x="295" y="130"/>
                    <a:pt x="296" y="131"/>
                    <a:pt x="294" y="131"/>
                  </a:cubicBezTo>
                  <a:cubicBezTo>
                    <a:pt x="292" y="132"/>
                    <a:pt x="292" y="133"/>
                    <a:pt x="292" y="133"/>
                  </a:cubicBezTo>
                  <a:cubicBezTo>
                    <a:pt x="292" y="134"/>
                    <a:pt x="292" y="134"/>
                    <a:pt x="292" y="134"/>
                  </a:cubicBezTo>
                  <a:cubicBezTo>
                    <a:pt x="292" y="134"/>
                    <a:pt x="293" y="134"/>
                    <a:pt x="294" y="134"/>
                  </a:cubicBezTo>
                  <a:cubicBezTo>
                    <a:pt x="294" y="134"/>
                    <a:pt x="294" y="133"/>
                    <a:pt x="295" y="134"/>
                  </a:cubicBezTo>
                  <a:cubicBezTo>
                    <a:pt x="295" y="135"/>
                    <a:pt x="295" y="135"/>
                    <a:pt x="296" y="135"/>
                  </a:cubicBezTo>
                  <a:cubicBezTo>
                    <a:pt x="296" y="136"/>
                    <a:pt x="297" y="136"/>
                    <a:pt x="297" y="135"/>
                  </a:cubicBezTo>
                  <a:cubicBezTo>
                    <a:pt x="297" y="135"/>
                    <a:pt x="297" y="135"/>
                    <a:pt x="298" y="134"/>
                  </a:cubicBezTo>
                  <a:cubicBezTo>
                    <a:pt x="299" y="135"/>
                    <a:pt x="299" y="135"/>
                    <a:pt x="299" y="135"/>
                  </a:cubicBezTo>
                  <a:cubicBezTo>
                    <a:pt x="298" y="136"/>
                    <a:pt x="299" y="137"/>
                    <a:pt x="299" y="138"/>
                  </a:cubicBezTo>
                  <a:cubicBezTo>
                    <a:pt x="298" y="139"/>
                    <a:pt x="297" y="138"/>
                    <a:pt x="296" y="139"/>
                  </a:cubicBezTo>
                  <a:cubicBezTo>
                    <a:pt x="296" y="140"/>
                    <a:pt x="296" y="140"/>
                    <a:pt x="296" y="141"/>
                  </a:cubicBezTo>
                  <a:cubicBezTo>
                    <a:pt x="298" y="141"/>
                    <a:pt x="299" y="141"/>
                    <a:pt x="301" y="141"/>
                  </a:cubicBezTo>
                  <a:cubicBezTo>
                    <a:pt x="302" y="140"/>
                    <a:pt x="302" y="140"/>
                    <a:pt x="302" y="140"/>
                  </a:cubicBezTo>
                  <a:cubicBezTo>
                    <a:pt x="304" y="142"/>
                    <a:pt x="301" y="145"/>
                    <a:pt x="304" y="146"/>
                  </a:cubicBezTo>
                  <a:cubicBezTo>
                    <a:pt x="304" y="146"/>
                    <a:pt x="304" y="146"/>
                    <a:pt x="304" y="146"/>
                  </a:cubicBezTo>
                  <a:cubicBezTo>
                    <a:pt x="304" y="147"/>
                    <a:pt x="303" y="148"/>
                    <a:pt x="303" y="149"/>
                  </a:cubicBezTo>
                  <a:cubicBezTo>
                    <a:pt x="304" y="150"/>
                    <a:pt x="303" y="151"/>
                    <a:pt x="302" y="151"/>
                  </a:cubicBezTo>
                  <a:cubicBezTo>
                    <a:pt x="300" y="152"/>
                    <a:pt x="299" y="150"/>
                    <a:pt x="297" y="150"/>
                  </a:cubicBezTo>
                  <a:cubicBezTo>
                    <a:pt x="297" y="150"/>
                    <a:pt x="297" y="150"/>
                    <a:pt x="297" y="150"/>
                  </a:cubicBezTo>
                  <a:cubicBezTo>
                    <a:pt x="296" y="150"/>
                    <a:pt x="296" y="150"/>
                    <a:pt x="295" y="151"/>
                  </a:cubicBezTo>
                  <a:cubicBezTo>
                    <a:pt x="295" y="152"/>
                    <a:pt x="295" y="152"/>
                    <a:pt x="295" y="152"/>
                  </a:cubicBezTo>
                  <a:cubicBezTo>
                    <a:pt x="294" y="152"/>
                    <a:pt x="294" y="152"/>
                    <a:pt x="293" y="152"/>
                  </a:cubicBezTo>
                  <a:cubicBezTo>
                    <a:pt x="292" y="153"/>
                    <a:pt x="292" y="153"/>
                    <a:pt x="292" y="153"/>
                  </a:cubicBezTo>
                  <a:cubicBezTo>
                    <a:pt x="294" y="154"/>
                    <a:pt x="295" y="153"/>
                    <a:pt x="297" y="154"/>
                  </a:cubicBezTo>
                  <a:cubicBezTo>
                    <a:pt x="297" y="154"/>
                    <a:pt x="297" y="155"/>
                    <a:pt x="296" y="156"/>
                  </a:cubicBezTo>
                  <a:cubicBezTo>
                    <a:pt x="296" y="156"/>
                    <a:pt x="296" y="156"/>
                    <a:pt x="295" y="156"/>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2" y="157"/>
                    <a:pt x="292" y="157"/>
                    <a:pt x="292" y="157"/>
                  </a:cubicBezTo>
                  <a:cubicBezTo>
                    <a:pt x="291" y="159"/>
                    <a:pt x="291" y="159"/>
                    <a:pt x="291" y="160"/>
                  </a:cubicBezTo>
                  <a:cubicBezTo>
                    <a:pt x="293" y="161"/>
                    <a:pt x="295" y="159"/>
                    <a:pt x="296" y="160"/>
                  </a:cubicBezTo>
                  <a:cubicBezTo>
                    <a:pt x="298" y="161"/>
                    <a:pt x="299" y="160"/>
                    <a:pt x="301" y="161"/>
                  </a:cubicBezTo>
                  <a:cubicBezTo>
                    <a:pt x="301" y="162"/>
                    <a:pt x="301" y="162"/>
                    <a:pt x="300" y="163"/>
                  </a:cubicBezTo>
                  <a:cubicBezTo>
                    <a:pt x="300" y="163"/>
                    <a:pt x="299" y="163"/>
                    <a:pt x="296" y="163"/>
                  </a:cubicBezTo>
                  <a:cubicBezTo>
                    <a:pt x="295" y="163"/>
                    <a:pt x="295" y="164"/>
                    <a:pt x="294" y="165"/>
                  </a:cubicBezTo>
                  <a:cubicBezTo>
                    <a:pt x="293" y="165"/>
                    <a:pt x="292" y="165"/>
                    <a:pt x="291" y="165"/>
                  </a:cubicBezTo>
                  <a:cubicBezTo>
                    <a:pt x="291" y="168"/>
                    <a:pt x="291" y="168"/>
                    <a:pt x="287" y="169"/>
                  </a:cubicBezTo>
                  <a:cubicBezTo>
                    <a:pt x="288" y="170"/>
                    <a:pt x="288" y="170"/>
                    <a:pt x="291" y="169"/>
                  </a:cubicBezTo>
                  <a:cubicBezTo>
                    <a:pt x="292" y="169"/>
                    <a:pt x="292" y="169"/>
                    <a:pt x="293" y="168"/>
                  </a:cubicBezTo>
                  <a:cubicBezTo>
                    <a:pt x="293" y="168"/>
                    <a:pt x="293" y="168"/>
                    <a:pt x="295" y="169"/>
                  </a:cubicBezTo>
                  <a:cubicBezTo>
                    <a:pt x="296" y="169"/>
                    <a:pt x="296" y="169"/>
                    <a:pt x="297" y="169"/>
                  </a:cubicBezTo>
                  <a:cubicBezTo>
                    <a:pt x="298" y="167"/>
                    <a:pt x="298" y="167"/>
                    <a:pt x="298" y="166"/>
                  </a:cubicBezTo>
                  <a:cubicBezTo>
                    <a:pt x="300" y="167"/>
                    <a:pt x="302" y="166"/>
                    <a:pt x="304" y="167"/>
                  </a:cubicBezTo>
                  <a:cubicBezTo>
                    <a:pt x="306" y="167"/>
                    <a:pt x="306" y="165"/>
                    <a:pt x="307" y="165"/>
                  </a:cubicBezTo>
                  <a:cubicBezTo>
                    <a:pt x="309" y="165"/>
                    <a:pt x="309" y="167"/>
                    <a:pt x="310" y="167"/>
                  </a:cubicBezTo>
                  <a:cubicBezTo>
                    <a:pt x="311" y="167"/>
                    <a:pt x="311" y="167"/>
                    <a:pt x="311" y="167"/>
                  </a:cubicBezTo>
                  <a:cubicBezTo>
                    <a:pt x="312" y="167"/>
                    <a:pt x="314" y="167"/>
                    <a:pt x="316" y="166"/>
                  </a:cubicBezTo>
                  <a:cubicBezTo>
                    <a:pt x="317" y="165"/>
                    <a:pt x="317" y="165"/>
                    <a:pt x="317" y="165"/>
                  </a:cubicBezTo>
                  <a:cubicBezTo>
                    <a:pt x="319" y="165"/>
                    <a:pt x="319" y="165"/>
                    <a:pt x="320" y="165"/>
                  </a:cubicBezTo>
                  <a:cubicBezTo>
                    <a:pt x="320" y="164"/>
                    <a:pt x="320" y="164"/>
                    <a:pt x="320" y="164"/>
                  </a:cubicBezTo>
                  <a:cubicBezTo>
                    <a:pt x="320" y="163"/>
                    <a:pt x="319" y="162"/>
                    <a:pt x="319" y="161"/>
                  </a:cubicBezTo>
                  <a:cubicBezTo>
                    <a:pt x="319" y="161"/>
                    <a:pt x="319" y="161"/>
                    <a:pt x="319" y="161"/>
                  </a:cubicBezTo>
                  <a:cubicBezTo>
                    <a:pt x="319" y="160"/>
                    <a:pt x="319" y="159"/>
                    <a:pt x="321" y="160"/>
                  </a:cubicBezTo>
                  <a:cubicBezTo>
                    <a:pt x="321" y="160"/>
                    <a:pt x="321" y="160"/>
                    <a:pt x="322" y="158"/>
                  </a:cubicBezTo>
                  <a:cubicBezTo>
                    <a:pt x="323" y="158"/>
                    <a:pt x="323" y="158"/>
                    <a:pt x="324" y="158"/>
                  </a:cubicBezTo>
                  <a:moveTo>
                    <a:pt x="281" y="142"/>
                  </a:moveTo>
                  <a:cubicBezTo>
                    <a:pt x="281" y="142"/>
                    <a:pt x="281" y="142"/>
                    <a:pt x="281" y="142"/>
                  </a:cubicBezTo>
                  <a:cubicBezTo>
                    <a:pt x="281" y="142"/>
                    <a:pt x="281" y="142"/>
                    <a:pt x="281" y="142"/>
                  </a:cubicBezTo>
                  <a:cubicBezTo>
                    <a:pt x="281" y="142"/>
                    <a:pt x="281" y="142"/>
                    <a:pt x="281" y="142"/>
                  </a:cubicBezTo>
                  <a:moveTo>
                    <a:pt x="293" y="143"/>
                  </a:moveTo>
                  <a:cubicBezTo>
                    <a:pt x="293" y="143"/>
                    <a:pt x="294" y="142"/>
                    <a:pt x="293" y="141"/>
                  </a:cubicBezTo>
                  <a:cubicBezTo>
                    <a:pt x="292" y="140"/>
                    <a:pt x="293" y="139"/>
                    <a:pt x="293" y="139"/>
                  </a:cubicBezTo>
                  <a:cubicBezTo>
                    <a:pt x="293" y="139"/>
                    <a:pt x="293" y="138"/>
                    <a:pt x="292" y="138"/>
                  </a:cubicBezTo>
                  <a:cubicBezTo>
                    <a:pt x="292" y="138"/>
                    <a:pt x="291" y="138"/>
                    <a:pt x="291" y="138"/>
                  </a:cubicBezTo>
                  <a:cubicBezTo>
                    <a:pt x="291" y="137"/>
                    <a:pt x="291" y="137"/>
                    <a:pt x="291" y="137"/>
                  </a:cubicBezTo>
                  <a:cubicBezTo>
                    <a:pt x="290" y="137"/>
                    <a:pt x="290" y="137"/>
                    <a:pt x="290" y="137"/>
                  </a:cubicBezTo>
                  <a:cubicBezTo>
                    <a:pt x="289" y="137"/>
                    <a:pt x="288" y="138"/>
                    <a:pt x="288" y="138"/>
                  </a:cubicBezTo>
                  <a:cubicBezTo>
                    <a:pt x="287" y="138"/>
                    <a:pt x="287" y="138"/>
                    <a:pt x="287" y="139"/>
                  </a:cubicBezTo>
                  <a:cubicBezTo>
                    <a:pt x="287" y="139"/>
                    <a:pt x="286" y="139"/>
                    <a:pt x="286" y="139"/>
                  </a:cubicBezTo>
                  <a:cubicBezTo>
                    <a:pt x="285" y="139"/>
                    <a:pt x="285" y="139"/>
                    <a:pt x="285" y="139"/>
                  </a:cubicBezTo>
                  <a:cubicBezTo>
                    <a:pt x="285" y="138"/>
                    <a:pt x="285" y="138"/>
                    <a:pt x="285" y="137"/>
                  </a:cubicBezTo>
                  <a:cubicBezTo>
                    <a:pt x="284" y="137"/>
                    <a:pt x="284" y="137"/>
                    <a:pt x="282" y="137"/>
                  </a:cubicBezTo>
                  <a:cubicBezTo>
                    <a:pt x="282" y="139"/>
                    <a:pt x="281" y="140"/>
                    <a:pt x="281" y="142"/>
                  </a:cubicBezTo>
                  <a:cubicBezTo>
                    <a:pt x="280" y="142"/>
                    <a:pt x="280" y="143"/>
                    <a:pt x="279" y="142"/>
                  </a:cubicBezTo>
                  <a:cubicBezTo>
                    <a:pt x="278" y="142"/>
                    <a:pt x="278" y="143"/>
                    <a:pt x="277" y="143"/>
                  </a:cubicBezTo>
                  <a:cubicBezTo>
                    <a:pt x="277" y="143"/>
                    <a:pt x="277" y="143"/>
                    <a:pt x="276" y="142"/>
                  </a:cubicBezTo>
                  <a:cubicBezTo>
                    <a:pt x="275" y="142"/>
                    <a:pt x="275" y="142"/>
                    <a:pt x="275" y="142"/>
                  </a:cubicBezTo>
                  <a:cubicBezTo>
                    <a:pt x="274" y="145"/>
                    <a:pt x="273" y="147"/>
                    <a:pt x="273" y="149"/>
                  </a:cubicBezTo>
                  <a:cubicBezTo>
                    <a:pt x="274" y="149"/>
                    <a:pt x="274" y="149"/>
                    <a:pt x="276" y="149"/>
                  </a:cubicBezTo>
                  <a:cubicBezTo>
                    <a:pt x="275" y="150"/>
                    <a:pt x="275" y="151"/>
                    <a:pt x="275" y="152"/>
                  </a:cubicBezTo>
                  <a:cubicBezTo>
                    <a:pt x="272" y="153"/>
                    <a:pt x="272" y="153"/>
                    <a:pt x="271" y="154"/>
                  </a:cubicBezTo>
                  <a:cubicBezTo>
                    <a:pt x="271" y="154"/>
                    <a:pt x="271" y="154"/>
                    <a:pt x="271" y="154"/>
                  </a:cubicBezTo>
                  <a:cubicBezTo>
                    <a:pt x="271" y="155"/>
                    <a:pt x="271" y="156"/>
                    <a:pt x="270" y="156"/>
                  </a:cubicBezTo>
                  <a:cubicBezTo>
                    <a:pt x="270" y="157"/>
                    <a:pt x="269" y="157"/>
                    <a:pt x="269" y="157"/>
                  </a:cubicBezTo>
                  <a:cubicBezTo>
                    <a:pt x="269" y="158"/>
                    <a:pt x="269" y="158"/>
                    <a:pt x="269" y="158"/>
                  </a:cubicBezTo>
                  <a:cubicBezTo>
                    <a:pt x="269" y="158"/>
                    <a:pt x="268" y="159"/>
                    <a:pt x="269" y="159"/>
                  </a:cubicBezTo>
                  <a:cubicBezTo>
                    <a:pt x="270" y="160"/>
                    <a:pt x="271" y="160"/>
                    <a:pt x="271" y="160"/>
                  </a:cubicBezTo>
                  <a:cubicBezTo>
                    <a:pt x="273" y="159"/>
                    <a:pt x="274" y="160"/>
                    <a:pt x="274" y="160"/>
                  </a:cubicBezTo>
                  <a:cubicBezTo>
                    <a:pt x="275" y="160"/>
                    <a:pt x="277" y="159"/>
                    <a:pt x="277" y="159"/>
                  </a:cubicBezTo>
                  <a:cubicBezTo>
                    <a:pt x="277" y="159"/>
                    <a:pt x="277" y="159"/>
                    <a:pt x="277" y="158"/>
                  </a:cubicBezTo>
                  <a:cubicBezTo>
                    <a:pt x="278" y="157"/>
                    <a:pt x="278" y="157"/>
                    <a:pt x="278" y="157"/>
                  </a:cubicBezTo>
                  <a:cubicBezTo>
                    <a:pt x="281" y="157"/>
                    <a:pt x="284" y="157"/>
                    <a:pt x="286" y="157"/>
                  </a:cubicBezTo>
                  <a:cubicBezTo>
                    <a:pt x="286" y="157"/>
                    <a:pt x="287" y="156"/>
                    <a:pt x="287" y="156"/>
                  </a:cubicBezTo>
                  <a:cubicBezTo>
                    <a:pt x="287" y="155"/>
                    <a:pt x="286" y="155"/>
                    <a:pt x="286" y="154"/>
                  </a:cubicBezTo>
                  <a:cubicBezTo>
                    <a:pt x="287" y="153"/>
                    <a:pt x="287" y="154"/>
                    <a:pt x="288" y="153"/>
                  </a:cubicBezTo>
                  <a:cubicBezTo>
                    <a:pt x="288" y="152"/>
                    <a:pt x="288" y="152"/>
                    <a:pt x="289" y="150"/>
                  </a:cubicBezTo>
                  <a:cubicBezTo>
                    <a:pt x="289" y="149"/>
                    <a:pt x="290" y="148"/>
                    <a:pt x="290" y="147"/>
                  </a:cubicBezTo>
                  <a:cubicBezTo>
                    <a:pt x="290" y="146"/>
                    <a:pt x="290" y="145"/>
                    <a:pt x="290" y="145"/>
                  </a:cubicBezTo>
                  <a:cubicBezTo>
                    <a:pt x="292" y="145"/>
                    <a:pt x="293" y="144"/>
                    <a:pt x="293" y="143"/>
                  </a:cubicBezTo>
                  <a:moveTo>
                    <a:pt x="544" y="571"/>
                  </a:moveTo>
                  <a:cubicBezTo>
                    <a:pt x="544" y="571"/>
                    <a:pt x="544" y="570"/>
                    <a:pt x="545" y="570"/>
                  </a:cubicBezTo>
                  <a:cubicBezTo>
                    <a:pt x="548" y="559"/>
                    <a:pt x="548" y="559"/>
                    <a:pt x="548" y="559"/>
                  </a:cubicBezTo>
                  <a:cubicBezTo>
                    <a:pt x="547" y="558"/>
                    <a:pt x="547" y="556"/>
                    <a:pt x="543" y="555"/>
                  </a:cubicBezTo>
                  <a:cubicBezTo>
                    <a:pt x="542" y="559"/>
                    <a:pt x="542" y="559"/>
                    <a:pt x="542" y="559"/>
                  </a:cubicBezTo>
                  <a:cubicBezTo>
                    <a:pt x="541" y="560"/>
                    <a:pt x="541" y="560"/>
                    <a:pt x="535" y="564"/>
                  </a:cubicBezTo>
                  <a:cubicBezTo>
                    <a:pt x="535" y="564"/>
                    <a:pt x="533" y="567"/>
                    <a:pt x="533" y="567"/>
                  </a:cubicBezTo>
                  <a:cubicBezTo>
                    <a:pt x="533" y="568"/>
                    <a:pt x="533" y="568"/>
                    <a:pt x="533" y="568"/>
                  </a:cubicBezTo>
                  <a:cubicBezTo>
                    <a:pt x="532" y="569"/>
                    <a:pt x="531" y="568"/>
                    <a:pt x="531" y="569"/>
                  </a:cubicBezTo>
                  <a:cubicBezTo>
                    <a:pt x="530" y="570"/>
                    <a:pt x="530" y="571"/>
                    <a:pt x="528" y="572"/>
                  </a:cubicBezTo>
                  <a:cubicBezTo>
                    <a:pt x="525" y="575"/>
                    <a:pt x="522" y="572"/>
                    <a:pt x="518" y="573"/>
                  </a:cubicBezTo>
                  <a:cubicBezTo>
                    <a:pt x="517" y="574"/>
                    <a:pt x="516" y="574"/>
                    <a:pt x="516" y="575"/>
                  </a:cubicBezTo>
                  <a:cubicBezTo>
                    <a:pt x="515" y="576"/>
                    <a:pt x="515" y="577"/>
                    <a:pt x="514" y="579"/>
                  </a:cubicBezTo>
                  <a:cubicBezTo>
                    <a:pt x="513" y="580"/>
                    <a:pt x="512" y="581"/>
                    <a:pt x="511" y="582"/>
                  </a:cubicBezTo>
                  <a:cubicBezTo>
                    <a:pt x="511" y="582"/>
                    <a:pt x="509" y="588"/>
                    <a:pt x="510" y="589"/>
                  </a:cubicBezTo>
                  <a:cubicBezTo>
                    <a:pt x="510" y="590"/>
                    <a:pt x="510" y="590"/>
                    <a:pt x="510" y="591"/>
                  </a:cubicBezTo>
                  <a:cubicBezTo>
                    <a:pt x="510" y="591"/>
                    <a:pt x="509" y="594"/>
                    <a:pt x="509" y="594"/>
                  </a:cubicBezTo>
                  <a:cubicBezTo>
                    <a:pt x="509" y="595"/>
                    <a:pt x="508" y="595"/>
                    <a:pt x="508" y="594"/>
                  </a:cubicBezTo>
                  <a:cubicBezTo>
                    <a:pt x="507" y="594"/>
                    <a:pt x="507" y="594"/>
                    <a:pt x="504" y="597"/>
                  </a:cubicBezTo>
                  <a:cubicBezTo>
                    <a:pt x="503" y="599"/>
                    <a:pt x="503" y="601"/>
                    <a:pt x="501" y="603"/>
                  </a:cubicBezTo>
                  <a:cubicBezTo>
                    <a:pt x="501" y="603"/>
                    <a:pt x="501" y="603"/>
                    <a:pt x="500" y="604"/>
                  </a:cubicBezTo>
                  <a:cubicBezTo>
                    <a:pt x="500" y="604"/>
                    <a:pt x="500" y="604"/>
                    <a:pt x="500" y="605"/>
                  </a:cubicBezTo>
                  <a:cubicBezTo>
                    <a:pt x="500" y="606"/>
                    <a:pt x="500" y="608"/>
                    <a:pt x="500" y="609"/>
                  </a:cubicBezTo>
                  <a:cubicBezTo>
                    <a:pt x="499" y="610"/>
                    <a:pt x="499" y="610"/>
                    <a:pt x="499" y="611"/>
                  </a:cubicBezTo>
                  <a:cubicBezTo>
                    <a:pt x="498" y="614"/>
                    <a:pt x="498" y="614"/>
                    <a:pt x="497" y="616"/>
                  </a:cubicBezTo>
                  <a:cubicBezTo>
                    <a:pt x="499" y="617"/>
                    <a:pt x="501" y="616"/>
                    <a:pt x="503" y="616"/>
                  </a:cubicBezTo>
                  <a:cubicBezTo>
                    <a:pt x="503" y="617"/>
                    <a:pt x="503" y="617"/>
                    <a:pt x="503" y="618"/>
                  </a:cubicBezTo>
                  <a:cubicBezTo>
                    <a:pt x="505" y="619"/>
                    <a:pt x="510" y="620"/>
                    <a:pt x="515" y="615"/>
                  </a:cubicBezTo>
                  <a:cubicBezTo>
                    <a:pt x="517" y="612"/>
                    <a:pt x="517" y="609"/>
                    <a:pt x="519" y="606"/>
                  </a:cubicBezTo>
                  <a:cubicBezTo>
                    <a:pt x="521" y="604"/>
                    <a:pt x="523" y="603"/>
                    <a:pt x="524" y="601"/>
                  </a:cubicBezTo>
                  <a:cubicBezTo>
                    <a:pt x="526" y="599"/>
                    <a:pt x="526" y="596"/>
                    <a:pt x="528" y="593"/>
                  </a:cubicBezTo>
                  <a:cubicBezTo>
                    <a:pt x="529" y="592"/>
                    <a:pt x="531" y="592"/>
                    <a:pt x="532" y="591"/>
                  </a:cubicBezTo>
                  <a:cubicBezTo>
                    <a:pt x="533" y="590"/>
                    <a:pt x="534" y="591"/>
                    <a:pt x="535" y="590"/>
                  </a:cubicBezTo>
                  <a:cubicBezTo>
                    <a:pt x="536" y="588"/>
                    <a:pt x="535" y="585"/>
                    <a:pt x="536" y="583"/>
                  </a:cubicBezTo>
                  <a:cubicBezTo>
                    <a:pt x="537" y="582"/>
                    <a:pt x="539" y="581"/>
                    <a:pt x="539" y="579"/>
                  </a:cubicBezTo>
                  <a:cubicBezTo>
                    <a:pt x="539" y="579"/>
                    <a:pt x="540" y="578"/>
                    <a:pt x="540" y="577"/>
                  </a:cubicBezTo>
                  <a:cubicBezTo>
                    <a:pt x="540" y="577"/>
                    <a:pt x="540" y="576"/>
                    <a:pt x="540" y="575"/>
                  </a:cubicBezTo>
                  <a:cubicBezTo>
                    <a:pt x="540" y="575"/>
                    <a:pt x="541" y="575"/>
                    <a:pt x="541" y="574"/>
                  </a:cubicBezTo>
                  <a:cubicBezTo>
                    <a:pt x="541" y="573"/>
                    <a:pt x="543" y="572"/>
                    <a:pt x="544" y="571"/>
                  </a:cubicBezTo>
                  <a:moveTo>
                    <a:pt x="577" y="426"/>
                  </a:moveTo>
                  <a:cubicBezTo>
                    <a:pt x="577" y="425"/>
                    <a:pt x="577" y="423"/>
                    <a:pt x="575" y="421"/>
                  </a:cubicBezTo>
                  <a:cubicBezTo>
                    <a:pt x="568" y="420"/>
                    <a:pt x="563" y="428"/>
                    <a:pt x="556" y="426"/>
                  </a:cubicBezTo>
                  <a:cubicBezTo>
                    <a:pt x="555" y="426"/>
                    <a:pt x="554" y="426"/>
                    <a:pt x="552" y="426"/>
                  </a:cubicBezTo>
                  <a:cubicBezTo>
                    <a:pt x="546" y="427"/>
                    <a:pt x="544" y="426"/>
                    <a:pt x="541" y="425"/>
                  </a:cubicBezTo>
                  <a:cubicBezTo>
                    <a:pt x="539" y="419"/>
                    <a:pt x="539" y="419"/>
                    <a:pt x="539" y="417"/>
                  </a:cubicBezTo>
                  <a:cubicBezTo>
                    <a:pt x="538" y="417"/>
                    <a:pt x="537" y="416"/>
                    <a:pt x="537" y="416"/>
                  </a:cubicBezTo>
                  <a:cubicBezTo>
                    <a:pt x="536" y="414"/>
                    <a:pt x="536" y="412"/>
                    <a:pt x="536" y="411"/>
                  </a:cubicBezTo>
                  <a:cubicBezTo>
                    <a:pt x="519" y="396"/>
                    <a:pt x="504" y="384"/>
                    <a:pt x="507" y="371"/>
                  </a:cubicBezTo>
                  <a:cubicBezTo>
                    <a:pt x="507" y="371"/>
                    <a:pt x="507" y="370"/>
                    <a:pt x="507" y="367"/>
                  </a:cubicBezTo>
                  <a:cubicBezTo>
                    <a:pt x="507" y="365"/>
                    <a:pt x="507" y="364"/>
                    <a:pt x="506" y="362"/>
                  </a:cubicBezTo>
                  <a:cubicBezTo>
                    <a:pt x="506" y="362"/>
                    <a:pt x="477" y="309"/>
                    <a:pt x="477" y="300"/>
                  </a:cubicBezTo>
                  <a:cubicBezTo>
                    <a:pt x="474" y="297"/>
                    <a:pt x="470" y="297"/>
                    <a:pt x="468" y="295"/>
                  </a:cubicBezTo>
                  <a:cubicBezTo>
                    <a:pt x="467" y="295"/>
                    <a:pt x="467" y="295"/>
                    <a:pt x="465" y="295"/>
                  </a:cubicBezTo>
                  <a:cubicBezTo>
                    <a:pt x="464" y="295"/>
                    <a:pt x="462" y="296"/>
                    <a:pt x="461" y="297"/>
                  </a:cubicBezTo>
                  <a:cubicBezTo>
                    <a:pt x="460" y="297"/>
                    <a:pt x="460" y="297"/>
                    <a:pt x="460" y="297"/>
                  </a:cubicBezTo>
                  <a:cubicBezTo>
                    <a:pt x="443" y="293"/>
                    <a:pt x="427" y="284"/>
                    <a:pt x="410" y="284"/>
                  </a:cubicBezTo>
                  <a:cubicBezTo>
                    <a:pt x="409" y="297"/>
                    <a:pt x="409" y="297"/>
                    <a:pt x="408" y="299"/>
                  </a:cubicBezTo>
                  <a:cubicBezTo>
                    <a:pt x="408" y="299"/>
                    <a:pt x="407" y="299"/>
                    <a:pt x="406" y="299"/>
                  </a:cubicBezTo>
                  <a:cubicBezTo>
                    <a:pt x="405" y="299"/>
                    <a:pt x="405" y="299"/>
                    <a:pt x="403" y="299"/>
                  </a:cubicBezTo>
                  <a:cubicBezTo>
                    <a:pt x="399" y="298"/>
                    <a:pt x="397" y="294"/>
                    <a:pt x="394" y="293"/>
                  </a:cubicBezTo>
                  <a:cubicBezTo>
                    <a:pt x="390" y="293"/>
                    <a:pt x="386" y="293"/>
                    <a:pt x="381" y="291"/>
                  </a:cubicBezTo>
                  <a:cubicBezTo>
                    <a:pt x="379" y="283"/>
                    <a:pt x="367" y="283"/>
                    <a:pt x="367" y="283"/>
                  </a:cubicBezTo>
                  <a:cubicBezTo>
                    <a:pt x="361" y="283"/>
                    <a:pt x="361" y="283"/>
                    <a:pt x="354" y="261"/>
                  </a:cubicBezTo>
                  <a:cubicBezTo>
                    <a:pt x="355" y="260"/>
                    <a:pt x="355" y="260"/>
                    <a:pt x="360" y="258"/>
                  </a:cubicBezTo>
                  <a:cubicBezTo>
                    <a:pt x="360" y="258"/>
                    <a:pt x="359" y="257"/>
                    <a:pt x="359" y="256"/>
                  </a:cubicBezTo>
                  <a:cubicBezTo>
                    <a:pt x="357" y="255"/>
                    <a:pt x="355" y="254"/>
                    <a:pt x="353" y="254"/>
                  </a:cubicBezTo>
                  <a:cubicBezTo>
                    <a:pt x="337" y="254"/>
                    <a:pt x="337" y="254"/>
                    <a:pt x="329" y="258"/>
                  </a:cubicBezTo>
                  <a:cubicBezTo>
                    <a:pt x="325" y="255"/>
                    <a:pt x="318" y="249"/>
                    <a:pt x="310" y="257"/>
                  </a:cubicBezTo>
                  <a:cubicBezTo>
                    <a:pt x="306" y="257"/>
                    <a:pt x="303" y="257"/>
                    <a:pt x="299" y="257"/>
                  </a:cubicBezTo>
                  <a:cubicBezTo>
                    <a:pt x="299" y="258"/>
                    <a:pt x="299" y="258"/>
                    <a:pt x="285" y="264"/>
                  </a:cubicBezTo>
                  <a:cubicBezTo>
                    <a:pt x="285" y="264"/>
                    <a:pt x="285" y="264"/>
                    <a:pt x="284" y="264"/>
                  </a:cubicBezTo>
                  <a:cubicBezTo>
                    <a:pt x="279" y="263"/>
                    <a:pt x="274" y="265"/>
                    <a:pt x="270" y="261"/>
                  </a:cubicBezTo>
                  <a:cubicBezTo>
                    <a:pt x="270" y="261"/>
                    <a:pt x="268" y="260"/>
                    <a:pt x="268" y="260"/>
                  </a:cubicBezTo>
                  <a:cubicBezTo>
                    <a:pt x="266" y="263"/>
                    <a:pt x="265" y="269"/>
                    <a:pt x="265" y="269"/>
                  </a:cubicBezTo>
                  <a:cubicBezTo>
                    <a:pt x="263" y="270"/>
                    <a:pt x="262" y="271"/>
                    <a:pt x="257" y="270"/>
                  </a:cubicBezTo>
                  <a:cubicBezTo>
                    <a:pt x="256" y="273"/>
                    <a:pt x="256" y="276"/>
                    <a:pt x="255" y="280"/>
                  </a:cubicBezTo>
                  <a:cubicBezTo>
                    <a:pt x="253" y="280"/>
                    <a:pt x="250" y="279"/>
                    <a:pt x="247" y="281"/>
                  </a:cubicBezTo>
                  <a:cubicBezTo>
                    <a:pt x="246" y="286"/>
                    <a:pt x="244" y="291"/>
                    <a:pt x="243" y="297"/>
                  </a:cubicBezTo>
                  <a:cubicBezTo>
                    <a:pt x="243" y="298"/>
                    <a:pt x="243" y="299"/>
                    <a:pt x="243" y="301"/>
                  </a:cubicBezTo>
                  <a:cubicBezTo>
                    <a:pt x="240" y="301"/>
                    <a:pt x="238" y="301"/>
                    <a:pt x="236" y="301"/>
                  </a:cubicBezTo>
                  <a:cubicBezTo>
                    <a:pt x="235" y="307"/>
                    <a:pt x="227" y="311"/>
                    <a:pt x="224" y="311"/>
                  </a:cubicBezTo>
                  <a:cubicBezTo>
                    <a:pt x="220" y="319"/>
                    <a:pt x="213" y="326"/>
                    <a:pt x="211" y="334"/>
                  </a:cubicBezTo>
                  <a:cubicBezTo>
                    <a:pt x="210" y="334"/>
                    <a:pt x="210" y="334"/>
                    <a:pt x="209" y="334"/>
                  </a:cubicBezTo>
                  <a:cubicBezTo>
                    <a:pt x="209" y="334"/>
                    <a:pt x="209" y="334"/>
                    <a:pt x="207" y="335"/>
                  </a:cubicBezTo>
                  <a:cubicBezTo>
                    <a:pt x="207" y="335"/>
                    <a:pt x="206" y="335"/>
                    <a:pt x="205" y="335"/>
                  </a:cubicBezTo>
                  <a:cubicBezTo>
                    <a:pt x="204" y="348"/>
                    <a:pt x="204" y="349"/>
                    <a:pt x="198" y="351"/>
                  </a:cubicBezTo>
                  <a:cubicBezTo>
                    <a:pt x="198" y="351"/>
                    <a:pt x="198" y="352"/>
                    <a:pt x="197" y="353"/>
                  </a:cubicBezTo>
                  <a:cubicBezTo>
                    <a:pt x="197" y="354"/>
                    <a:pt x="197" y="356"/>
                    <a:pt x="198" y="357"/>
                  </a:cubicBezTo>
                  <a:cubicBezTo>
                    <a:pt x="206" y="359"/>
                    <a:pt x="206" y="359"/>
                    <a:pt x="207" y="361"/>
                  </a:cubicBezTo>
                  <a:cubicBezTo>
                    <a:pt x="204" y="366"/>
                    <a:pt x="204" y="366"/>
                    <a:pt x="204" y="381"/>
                  </a:cubicBezTo>
                  <a:cubicBezTo>
                    <a:pt x="204" y="382"/>
                    <a:pt x="204" y="383"/>
                    <a:pt x="204" y="386"/>
                  </a:cubicBezTo>
                  <a:cubicBezTo>
                    <a:pt x="204" y="386"/>
                    <a:pt x="204" y="386"/>
                    <a:pt x="200" y="390"/>
                  </a:cubicBezTo>
                  <a:cubicBezTo>
                    <a:pt x="200" y="393"/>
                    <a:pt x="201" y="396"/>
                    <a:pt x="202" y="399"/>
                  </a:cubicBezTo>
                  <a:cubicBezTo>
                    <a:pt x="202" y="402"/>
                    <a:pt x="202" y="402"/>
                    <a:pt x="202" y="402"/>
                  </a:cubicBezTo>
                  <a:cubicBezTo>
                    <a:pt x="202" y="413"/>
                    <a:pt x="220" y="423"/>
                    <a:pt x="220" y="424"/>
                  </a:cubicBezTo>
                  <a:cubicBezTo>
                    <a:pt x="220" y="430"/>
                    <a:pt x="220" y="435"/>
                    <a:pt x="234" y="438"/>
                  </a:cubicBezTo>
                  <a:cubicBezTo>
                    <a:pt x="235" y="441"/>
                    <a:pt x="235" y="441"/>
                    <a:pt x="235" y="445"/>
                  </a:cubicBezTo>
                  <a:cubicBezTo>
                    <a:pt x="247" y="456"/>
                    <a:pt x="255" y="455"/>
                    <a:pt x="255" y="455"/>
                  </a:cubicBezTo>
                  <a:cubicBezTo>
                    <a:pt x="255" y="454"/>
                    <a:pt x="256" y="452"/>
                    <a:pt x="257" y="451"/>
                  </a:cubicBezTo>
                  <a:cubicBezTo>
                    <a:pt x="260" y="450"/>
                    <a:pt x="262" y="451"/>
                    <a:pt x="265" y="451"/>
                  </a:cubicBezTo>
                  <a:cubicBezTo>
                    <a:pt x="266" y="451"/>
                    <a:pt x="266" y="451"/>
                    <a:pt x="268" y="451"/>
                  </a:cubicBezTo>
                  <a:cubicBezTo>
                    <a:pt x="270" y="451"/>
                    <a:pt x="273" y="451"/>
                    <a:pt x="275" y="451"/>
                  </a:cubicBezTo>
                  <a:cubicBezTo>
                    <a:pt x="277" y="456"/>
                    <a:pt x="281" y="455"/>
                    <a:pt x="290" y="453"/>
                  </a:cubicBezTo>
                  <a:cubicBezTo>
                    <a:pt x="293" y="447"/>
                    <a:pt x="295" y="447"/>
                    <a:pt x="305" y="449"/>
                  </a:cubicBezTo>
                  <a:cubicBezTo>
                    <a:pt x="305" y="449"/>
                    <a:pt x="306" y="449"/>
                    <a:pt x="306" y="449"/>
                  </a:cubicBezTo>
                  <a:cubicBezTo>
                    <a:pt x="312" y="443"/>
                    <a:pt x="317" y="446"/>
                    <a:pt x="319" y="446"/>
                  </a:cubicBezTo>
                  <a:cubicBezTo>
                    <a:pt x="321" y="456"/>
                    <a:pt x="323" y="457"/>
                    <a:pt x="327" y="458"/>
                  </a:cubicBezTo>
                  <a:cubicBezTo>
                    <a:pt x="334" y="458"/>
                    <a:pt x="341" y="458"/>
                    <a:pt x="347" y="459"/>
                  </a:cubicBezTo>
                  <a:cubicBezTo>
                    <a:pt x="347" y="461"/>
                    <a:pt x="347" y="463"/>
                    <a:pt x="347" y="467"/>
                  </a:cubicBezTo>
                  <a:cubicBezTo>
                    <a:pt x="347" y="467"/>
                    <a:pt x="345" y="485"/>
                    <a:pt x="343" y="489"/>
                  </a:cubicBezTo>
                  <a:cubicBezTo>
                    <a:pt x="342" y="489"/>
                    <a:pt x="341" y="489"/>
                    <a:pt x="341" y="489"/>
                  </a:cubicBezTo>
                  <a:cubicBezTo>
                    <a:pt x="340" y="490"/>
                    <a:pt x="340" y="491"/>
                    <a:pt x="340" y="491"/>
                  </a:cubicBezTo>
                  <a:cubicBezTo>
                    <a:pt x="355" y="500"/>
                    <a:pt x="356" y="518"/>
                    <a:pt x="365" y="531"/>
                  </a:cubicBezTo>
                  <a:cubicBezTo>
                    <a:pt x="364" y="532"/>
                    <a:pt x="364" y="533"/>
                    <a:pt x="364" y="533"/>
                  </a:cubicBezTo>
                  <a:cubicBezTo>
                    <a:pt x="364" y="534"/>
                    <a:pt x="364" y="535"/>
                    <a:pt x="364" y="536"/>
                  </a:cubicBezTo>
                  <a:cubicBezTo>
                    <a:pt x="364" y="540"/>
                    <a:pt x="365" y="540"/>
                    <a:pt x="367" y="541"/>
                  </a:cubicBezTo>
                  <a:cubicBezTo>
                    <a:pt x="367" y="553"/>
                    <a:pt x="357" y="562"/>
                    <a:pt x="356" y="574"/>
                  </a:cubicBezTo>
                  <a:cubicBezTo>
                    <a:pt x="356" y="580"/>
                    <a:pt x="357" y="580"/>
                    <a:pt x="361" y="583"/>
                  </a:cubicBezTo>
                  <a:cubicBezTo>
                    <a:pt x="361" y="589"/>
                    <a:pt x="361" y="591"/>
                    <a:pt x="366" y="594"/>
                  </a:cubicBezTo>
                  <a:cubicBezTo>
                    <a:pt x="368" y="603"/>
                    <a:pt x="368" y="603"/>
                    <a:pt x="370" y="604"/>
                  </a:cubicBezTo>
                  <a:cubicBezTo>
                    <a:pt x="370" y="607"/>
                    <a:pt x="369" y="610"/>
                    <a:pt x="369" y="613"/>
                  </a:cubicBezTo>
                  <a:cubicBezTo>
                    <a:pt x="369" y="614"/>
                    <a:pt x="375" y="632"/>
                    <a:pt x="382" y="639"/>
                  </a:cubicBezTo>
                  <a:cubicBezTo>
                    <a:pt x="381" y="642"/>
                    <a:pt x="381" y="642"/>
                    <a:pt x="383" y="645"/>
                  </a:cubicBezTo>
                  <a:cubicBezTo>
                    <a:pt x="383" y="646"/>
                    <a:pt x="383" y="646"/>
                    <a:pt x="383" y="647"/>
                  </a:cubicBezTo>
                  <a:cubicBezTo>
                    <a:pt x="382" y="648"/>
                    <a:pt x="380" y="649"/>
                    <a:pt x="380" y="650"/>
                  </a:cubicBezTo>
                  <a:cubicBezTo>
                    <a:pt x="380" y="650"/>
                    <a:pt x="381" y="651"/>
                    <a:pt x="381" y="651"/>
                  </a:cubicBezTo>
                  <a:cubicBezTo>
                    <a:pt x="382" y="651"/>
                    <a:pt x="383" y="651"/>
                    <a:pt x="383" y="651"/>
                  </a:cubicBezTo>
                  <a:cubicBezTo>
                    <a:pt x="383" y="654"/>
                    <a:pt x="383" y="654"/>
                    <a:pt x="386" y="656"/>
                  </a:cubicBezTo>
                  <a:cubicBezTo>
                    <a:pt x="389" y="656"/>
                    <a:pt x="391" y="656"/>
                    <a:pt x="394" y="656"/>
                  </a:cubicBezTo>
                  <a:cubicBezTo>
                    <a:pt x="398" y="655"/>
                    <a:pt x="398" y="655"/>
                    <a:pt x="401" y="654"/>
                  </a:cubicBezTo>
                  <a:cubicBezTo>
                    <a:pt x="404" y="654"/>
                    <a:pt x="408" y="654"/>
                    <a:pt x="412" y="653"/>
                  </a:cubicBezTo>
                  <a:cubicBezTo>
                    <a:pt x="413" y="653"/>
                    <a:pt x="413" y="652"/>
                    <a:pt x="413" y="651"/>
                  </a:cubicBezTo>
                  <a:cubicBezTo>
                    <a:pt x="422" y="650"/>
                    <a:pt x="422" y="650"/>
                    <a:pt x="424" y="647"/>
                  </a:cubicBezTo>
                  <a:cubicBezTo>
                    <a:pt x="424" y="647"/>
                    <a:pt x="451" y="634"/>
                    <a:pt x="448" y="620"/>
                  </a:cubicBezTo>
                  <a:cubicBezTo>
                    <a:pt x="448" y="619"/>
                    <a:pt x="460" y="612"/>
                    <a:pt x="465" y="610"/>
                  </a:cubicBezTo>
                  <a:cubicBezTo>
                    <a:pt x="466" y="606"/>
                    <a:pt x="466" y="606"/>
                    <a:pt x="464" y="592"/>
                  </a:cubicBezTo>
                  <a:cubicBezTo>
                    <a:pt x="476" y="582"/>
                    <a:pt x="492" y="578"/>
                    <a:pt x="500" y="564"/>
                  </a:cubicBezTo>
                  <a:cubicBezTo>
                    <a:pt x="500" y="563"/>
                    <a:pt x="501" y="562"/>
                    <a:pt x="501" y="560"/>
                  </a:cubicBezTo>
                  <a:cubicBezTo>
                    <a:pt x="502" y="558"/>
                    <a:pt x="502" y="557"/>
                    <a:pt x="501" y="555"/>
                  </a:cubicBezTo>
                  <a:cubicBezTo>
                    <a:pt x="502" y="551"/>
                    <a:pt x="503" y="547"/>
                    <a:pt x="503" y="542"/>
                  </a:cubicBezTo>
                  <a:cubicBezTo>
                    <a:pt x="499" y="535"/>
                    <a:pt x="505" y="528"/>
                    <a:pt x="502" y="521"/>
                  </a:cubicBezTo>
                  <a:cubicBezTo>
                    <a:pt x="502" y="519"/>
                    <a:pt x="502" y="519"/>
                    <a:pt x="502" y="519"/>
                  </a:cubicBezTo>
                  <a:cubicBezTo>
                    <a:pt x="515" y="479"/>
                    <a:pt x="568" y="470"/>
                    <a:pt x="577" y="426"/>
                  </a:cubicBezTo>
                  <a:moveTo>
                    <a:pt x="133" y="516"/>
                  </a:moveTo>
                  <a:cubicBezTo>
                    <a:pt x="132" y="514"/>
                    <a:pt x="129" y="503"/>
                    <a:pt x="124" y="501"/>
                  </a:cubicBezTo>
                  <a:cubicBezTo>
                    <a:pt x="123" y="501"/>
                    <a:pt x="122" y="501"/>
                    <a:pt x="120" y="501"/>
                  </a:cubicBezTo>
                  <a:cubicBezTo>
                    <a:pt x="114" y="498"/>
                    <a:pt x="113" y="486"/>
                    <a:pt x="105" y="490"/>
                  </a:cubicBezTo>
                  <a:cubicBezTo>
                    <a:pt x="103" y="490"/>
                    <a:pt x="101" y="490"/>
                    <a:pt x="99" y="489"/>
                  </a:cubicBezTo>
                  <a:cubicBezTo>
                    <a:pt x="96" y="486"/>
                    <a:pt x="96" y="486"/>
                    <a:pt x="93" y="486"/>
                  </a:cubicBezTo>
                  <a:cubicBezTo>
                    <a:pt x="93" y="487"/>
                    <a:pt x="93" y="489"/>
                    <a:pt x="93" y="490"/>
                  </a:cubicBezTo>
                  <a:cubicBezTo>
                    <a:pt x="89" y="489"/>
                    <a:pt x="89" y="488"/>
                    <a:pt x="89" y="486"/>
                  </a:cubicBezTo>
                  <a:cubicBezTo>
                    <a:pt x="89" y="486"/>
                    <a:pt x="90" y="485"/>
                    <a:pt x="90" y="485"/>
                  </a:cubicBezTo>
                  <a:cubicBezTo>
                    <a:pt x="83" y="478"/>
                    <a:pt x="82" y="478"/>
                    <a:pt x="80" y="478"/>
                  </a:cubicBezTo>
                  <a:cubicBezTo>
                    <a:pt x="80" y="478"/>
                    <a:pt x="80" y="478"/>
                    <a:pt x="79" y="477"/>
                  </a:cubicBezTo>
                  <a:cubicBezTo>
                    <a:pt x="77" y="475"/>
                    <a:pt x="77" y="475"/>
                    <a:pt x="74" y="476"/>
                  </a:cubicBezTo>
                  <a:cubicBezTo>
                    <a:pt x="75" y="477"/>
                    <a:pt x="75" y="479"/>
                    <a:pt x="76" y="481"/>
                  </a:cubicBezTo>
                  <a:cubicBezTo>
                    <a:pt x="75" y="481"/>
                    <a:pt x="74" y="481"/>
                    <a:pt x="73" y="481"/>
                  </a:cubicBezTo>
                  <a:cubicBezTo>
                    <a:pt x="73" y="480"/>
                    <a:pt x="73" y="479"/>
                    <a:pt x="72" y="478"/>
                  </a:cubicBezTo>
                  <a:cubicBezTo>
                    <a:pt x="72" y="477"/>
                    <a:pt x="73" y="476"/>
                    <a:pt x="73" y="475"/>
                  </a:cubicBezTo>
                  <a:cubicBezTo>
                    <a:pt x="73" y="475"/>
                    <a:pt x="73" y="474"/>
                    <a:pt x="73" y="474"/>
                  </a:cubicBezTo>
                  <a:cubicBezTo>
                    <a:pt x="73" y="472"/>
                    <a:pt x="73" y="472"/>
                    <a:pt x="68" y="470"/>
                  </a:cubicBezTo>
                  <a:cubicBezTo>
                    <a:pt x="68" y="470"/>
                    <a:pt x="68" y="470"/>
                    <a:pt x="68" y="470"/>
                  </a:cubicBezTo>
                  <a:cubicBezTo>
                    <a:pt x="68" y="470"/>
                    <a:pt x="67" y="470"/>
                    <a:pt x="66" y="470"/>
                  </a:cubicBezTo>
                  <a:cubicBezTo>
                    <a:pt x="67" y="474"/>
                    <a:pt x="67" y="474"/>
                    <a:pt x="67" y="475"/>
                  </a:cubicBezTo>
                  <a:cubicBezTo>
                    <a:pt x="66" y="475"/>
                    <a:pt x="65" y="475"/>
                    <a:pt x="65" y="475"/>
                  </a:cubicBezTo>
                  <a:cubicBezTo>
                    <a:pt x="65" y="474"/>
                    <a:pt x="64" y="473"/>
                    <a:pt x="64" y="472"/>
                  </a:cubicBezTo>
                  <a:cubicBezTo>
                    <a:pt x="65" y="471"/>
                    <a:pt x="66" y="470"/>
                    <a:pt x="66" y="469"/>
                  </a:cubicBezTo>
                  <a:cubicBezTo>
                    <a:pt x="65" y="461"/>
                    <a:pt x="65" y="461"/>
                    <a:pt x="64" y="459"/>
                  </a:cubicBezTo>
                  <a:cubicBezTo>
                    <a:pt x="64" y="459"/>
                    <a:pt x="63" y="459"/>
                    <a:pt x="62" y="459"/>
                  </a:cubicBezTo>
                  <a:cubicBezTo>
                    <a:pt x="62" y="457"/>
                    <a:pt x="62" y="454"/>
                    <a:pt x="61" y="451"/>
                  </a:cubicBezTo>
                  <a:cubicBezTo>
                    <a:pt x="59" y="446"/>
                    <a:pt x="55" y="442"/>
                    <a:pt x="52" y="437"/>
                  </a:cubicBezTo>
                  <a:cubicBezTo>
                    <a:pt x="51" y="437"/>
                    <a:pt x="50" y="436"/>
                    <a:pt x="49" y="436"/>
                  </a:cubicBezTo>
                  <a:cubicBezTo>
                    <a:pt x="49" y="435"/>
                    <a:pt x="48" y="435"/>
                    <a:pt x="48" y="434"/>
                  </a:cubicBezTo>
                  <a:cubicBezTo>
                    <a:pt x="47" y="435"/>
                    <a:pt x="45" y="435"/>
                    <a:pt x="45" y="435"/>
                  </a:cubicBezTo>
                  <a:cubicBezTo>
                    <a:pt x="44" y="435"/>
                    <a:pt x="44" y="435"/>
                    <a:pt x="44" y="435"/>
                  </a:cubicBezTo>
                  <a:cubicBezTo>
                    <a:pt x="44" y="435"/>
                    <a:pt x="34" y="422"/>
                    <a:pt x="32" y="419"/>
                  </a:cubicBezTo>
                  <a:cubicBezTo>
                    <a:pt x="32" y="419"/>
                    <a:pt x="32" y="418"/>
                    <a:pt x="31" y="417"/>
                  </a:cubicBezTo>
                  <a:cubicBezTo>
                    <a:pt x="30" y="415"/>
                    <a:pt x="30" y="415"/>
                    <a:pt x="30" y="412"/>
                  </a:cubicBezTo>
                  <a:cubicBezTo>
                    <a:pt x="30" y="412"/>
                    <a:pt x="30" y="412"/>
                    <a:pt x="29" y="412"/>
                  </a:cubicBezTo>
                  <a:cubicBezTo>
                    <a:pt x="29" y="412"/>
                    <a:pt x="28" y="413"/>
                    <a:pt x="28" y="413"/>
                  </a:cubicBezTo>
                  <a:cubicBezTo>
                    <a:pt x="27" y="412"/>
                    <a:pt x="27" y="412"/>
                    <a:pt x="26" y="408"/>
                  </a:cubicBezTo>
                  <a:cubicBezTo>
                    <a:pt x="26" y="408"/>
                    <a:pt x="27" y="407"/>
                    <a:pt x="27" y="407"/>
                  </a:cubicBezTo>
                  <a:cubicBezTo>
                    <a:pt x="26" y="406"/>
                    <a:pt x="26" y="405"/>
                    <a:pt x="25" y="404"/>
                  </a:cubicBezTo>
                  <a:cubicBezTo>
                    <a:pt x="24" y="406"/>
                    <a:pt x="24" y="406"/>
                    <a:pt x="24" y="406"/>
                  </a:cubicBezTo>
                  <a:cubicBezTo>
                    <a:pt x="24" y="406"/>
                    <a:pt x="24" y="406"/>
                    <a:pt x="24" y="406"/>
                  </a:cubicBezTo>
                  <a:cubicBezTo>
                    <a:pt x="23" y="405"/>
                    <a:pt x="22" y="405"/>
                    <a:pt x="22" y="405"/>
                  </a:cubicBezTo>
                  <a:cubicBezTo>
                    <a:pt x="22" y="406"/>
                    <a:pt x="22" y="407"/>
                    <a:pt x="22" y="409"/>
                  </a:cubicBezTo>
                  <a:cubicBezTo>
                    <a:pt x="21" y="409"/>
                    <a:pt x="21" y="409"/>
                    <a:pt x="21" y="410"/>
                  </a:cubicBezTo>
                  <a:cubicBezTo>
                    <a:pt x="20" y="406"/>
                    <a:pt x="20" y="406"/>
                    <a:pt x="18" y="405"/>
                  </a:cubicBezTo>
                  <a:cubicBezTo>
                    <a:pt x="18" y="405"/>
                    <a:pt x="17" y="405"/>
                    <a:pt x="16" y="405"/>
                  </a:cubicBezTo>
                  <a:cubicBezTo>
                    <a:pt x="16" y="404"/>
                    <a:pt x="15" y="404"/>
                    <a:pt x="15" y="403"/>
                  </a:cubicBezTo>
                  <a:cubicBezTo>
                    <a:pt x="15" y="402"/>
                    <a:pt x="15" y="401"/>
                    <a:pt x="14" y="399"/>
                  </a:cubicBezTo>
                  <a:cubicBezTo>
                    <a:pt x="13" y="398"/>
                    <a:pt x="12" y="397"/>
                    <a:pt x="12" y="396"/>
                  </a:cubicBezTo>
                  <a:cubicBezTo>
                    <a:pt x="12" y="396"/>
                    <a:pt x="12" y="409"/>
                    <a:pt x="11" y="413"/>
                  </a:cubicBezTo>
                  <a:cubicBezTo>
                    <a:pt x="9" y="402"/>
                    <a:pt x="10" y="396"/>
                    <a:pt x="10" y="393"/>
                  </a:cubicBezTo>
                  <a:cubicBezTo>
                    <a:pt x="10" y="392"/>
                    <a:pt x="10" y="392"/>
                    <a:pt x="10" y="392"/>
                  </a:cubicBezTo>
                  <a:cubicBezTo>
                    <a:pt x="10" y="392"/>
                    <a:pt x="10" y="392"/>
                    <a:pt x="9" y="392"/>
                  </a:cubicBezTo>
                  <a:cubicBezTo>
                    <a:pt x="9" y="394"/>
                    <a:pt x="9" y="394"/>
                    <a:pt x="9" y="397"/>
                  </a:cubicBezTo>
                  <a:cubicBezTo>
                    <a:pt x="8" y="397"/>
                    <a:pt x="8" y="397"/>
                    <a:pt x="7" y="398"/>
                  </a:cubicBezTo>
                  <a:cubicBezTo>
                    <a:pt x="7" y="399"/>
                    <a:pt x="6" y="401"/>
                    <a:pt x="6" y="401"/>
                  </a:cubicBezTo>
                  <a:cubicBezTo>
                    <a:pt x="6" y="404"/>
                    <a:pt x="6" y="406"/>
                    <a:pt x="6" y="410"/>
                  </a:cubicBezTo>
                  <a:cubicBezTo>
                    <a:pt x="2" y="424"/>
                    <a:pt x="12" y="436"/>
                    <a:pt x="10" y="449"/>
                  </a:cubicBezTo>
                  <a:cubicBezTo>
                    <a:pt x="11" y="454"/>
                    <a:pt x="11" y="454"/>
                    <a:pt x="11" y="456"/>
                  </a:cubicBezTo>
                  <a:cubicBezTo>
                    <a:pt x="12" y="461"/>
                    <a:pt x="12" y="461"/>
                    <a:pt x="13" y="465"/>
                  </a:cubicBezTo>
                  <a:cubicBezTo>
                    <a:pt x="13" y="465"/>
                    <a:pt x="13" y="465"/>
                    <a:pt x="13" y="466"/>
                  </a:cubicBezTo>
                  <a:cubicBezTo>
                    <a:pt x="16" y="475"/>
                    <a:pt x="16" y="475"/>
                    <a:pt x="16" y="476"/>
                  </a:cubicBezTo>
                  <a:cubicBezTo>
                    <a:pt x="17" y="477"/>
                    <a:pt x="17" y="478"/>
                    <a:pt x="17" y="479"/>
                  </a:cubicBezTo>
                  <a:cubicBezTo>
                    <a:pt x="17" y="479"/>
                    <a:pt x="18" y="484"/>
                    <a:pt x="21" y="492"/>
                  </a:cubicBezTo>
                  <a:cubicBezTo>
                    <a:pt x="21" y="493"/>
                    <a:pt x="21" y="493"/>
                    <a:pt x="22" y="494"/>
                  </a:cubicBezTo>
                  <a:cubicBezTo>
                    <a:pt x="25" y="502"/>
                    <a:pt x="28" y="509"/>
                    <a:pt x="32" y="517"/>
                  </a:cubicBezTo>
                  <a:cubicBezTo>
                    <a:pt x="32" y="518"/>
                    <a:pt x="32" y="519"/>
                    <a:pt x="33" y="520"/>
                  </a:cubicBezTo>
                  <a:cubicBezTo>
                    <a:pt x="38" y="531"/>
                    <a:pt x="50" y="555"/>
                    <a:pt x="61" y="564"/>
                  </a:cubicBezTo>
                  <a:cubicBezTo>
                    <a:pt x="64" y="567"/>
                    <a:pt x="66" y="571"/>
                    <a:pt x="68" y="575"/>
                  </a:cubicBezTo>
                  <a:cubicBezTo>
                    <a:pt x="69" y="576"/>
                    <a:pt x="70" y="577"/>
                    <a:pt x="70" y="578"/>
                  </a:cubicBezTo>
                  <a:cubicBezTo>
                    <a:pt x="70" y="579"/>
                    <a:pt x="70" y="579"/>
                    <a:pt x="70" y="579"/>
                  </a:cubicBezTo>
                  <a:cubicBezTo>
                    <a:pt x="71" y="579"/>
                    <a:pt x="71" y="579"/>
                    <a:pt x="72" y="580"/>
                  </a:cubicBezTo>
                  <a:cubicBezTo>
                    <a:pt x="72" y="581"/>
                    <a:pt x="72" y="581"/>
                    <a:pt x="73" y="582"/>
                  </a:cubicBezTo>
                  <a:cubicBezTo>
                    <a:pt x="73" y="582"/>
                    <a:pt x="73" y="582"/>
                    <a:pt x="73" y="583"/>
                  </a:cubicBezTo>
                  <a:cubicBezTo>
                    <a:pt x="75" y="586"/>
                    <a:pt x="75" y="586"/>
                    <a:pt x="76" y="587"/>
                  </a:cubicBezTo>
                  <a:cubicBezTo>
                    <a:pt x="76" y="587"/>
                    <a:pt x="76" y="587"/>
                    <a:pt x="76" y="587"/>
                  </a:cubicBezTo>
                  <a:cubicBezTo>
                    <a:pt x="77" y="588"/>
                    <a:pt x="77" y="588"/>
                    <a:pt x="78" y="590"/>
                  </a:cubicBezTo>
                  <a:cubicBezTo>
                    <a:pt x="78" y="590"/>
                    <a:pt x="79" y="591"/>
                    <a:pt x="79" y="591"/>
                  </a:cubicBezTo>
                  <a:cubicBezTo>
                    <a:pt x="79" y="592"/>
                    <a:pt x="79" y="592"/>
                    <a:pt x="79" y="592"/>
                  </a:cubicBezTo>
                  <a:cubicBezTo>
                    <a:pt x="79" y="592"/>
                    <a:pt x="80" y="592"/>
                    <a:pt x="80" y="592"/>
                  </a:cubicBezTo>
                  <a:cubicBezTo>
                    <a:pt x="81" y="594"/>
                    <a:pt x="81" y="595"/>
                    <a:pt x="83" y="597"/>
                  </a:cubicBezTo>
                  <a:cubicBezTo>
                    <a:pt x="83" y="597"/>
                    <a:pt x="84" y="598"/>
                    <a:pt x="84" y="598"/>
                  </a:cubicBezTo>
                  <a:cubicBezTo>
                    <a:pt x="84" y="598"/>
                    <a:pt x="84" y="599"/>
                    <a:pt x="85" y="599"/>
                  </a:cubicBezTo>
                  <a:cubicBezTo>
                    <a:pt x="87" y="602"/>
                    <a:pt x="89" y="606"/>
                    <a:pt x="92" y="609"/>
                  </a:cubicBezTo>
                  <a:cubicBezTo>
                    <a:pt x="92" y="609"/>
                    <a:pt x="100" y="619"/>
                    <a:pt x="102" y="622"/>
                  </a:cubicBezTo>
                  <a:cubicBezTo>
                    <a:pt x="103" y="622"/>
                    <a:pt x="103" y="623"/>
                    <a:pt x="103" y="623"/>
                  </a:cubicBezTo>
                  <a:cubicBezTo>
                    <a:pt x="110" y="630"/>
                    <a:pt x="117" y="637"/>
                    <a:pt x="123" y="644"/>
                  </a:cubicBezTo>
                  <a:cubicBezTo>
                    <a:pt x="124" y="645"/>
                    <a:pt x="124" y="645"/>
                    <a:pt x="126" y="647"/>
                  </a:cubicBezTo>
                  <a:cubicBezTo>
                    <a:pt x="126" y="647"/>
                    <a:pt x="127" y="648"/>
                    <a:pt x="127" y="648"/>
                  </a:cubicBezTo>
                  <a:cubicBezTo>
                    <a:pt x="148" y="666"/>
                    <a:pt x="148" y="666"/>
                    <a:pt x="152" y="669"/>
                  </a:cubicBezTo>
                  <a:cubicBezTo>
                    <a:pt x="156" y="672"/>
                    <a:pt x="160" y="675"/>
                    <a:pt x="165" y="678"/>
                  </a:cubicBezTo>
                  <a:cubicBezTo>
                    <a:pt x="165" y="678"/>
                    <a:pt x="165" y="678"/>
                    <a:pt x="165" y="678"/>
                  </a:cubicBezTo>
                  <a:cubicBezTo>
                    <a:pt x="156" y="672"/>
                    <a:pt x="156" y="672"/>
                    <a:pt x="156" y="672"/>
                  </a:cubicBezTo>
                  <a:cubicBezTo>
                    <a:pt x="157" y="672"/>
                    <a:pt x="157" y="672"/>
                    <a:pt x="157" y="672"/>
                  </a:cubicBezTo>
                  <a:cubicBezTo>
                    <a:pt x="158" y="673"/>
                    <a:pt x="159" y="674"/>
                    <a:pt x="161" y="675"/>
                  </a:cubicBezTo>
                  <a:cubicBezTo>
                    <a:pt x="161" y="675"/>
                    <a:pt x="161" y="676"/>
                    <a:pt x="162" y="676"/>
                  </a:cubicBezTo>
                  <a:cubicBezTo>
                    <a:pt x="163" y="677"/>
                    <a:pt x="165" y="678"/>
                    <a:pt x="167" y="680"/>
                  </a:cubicBezTo>
                  <a:cubicBezTo>
                    <a:pt x="169" y="681"/>
                    <a:pt x="169" y="681"/>
                    <a:pt x="178" y="687"/>
                  </a:cubicBezTo>
                  <a:cubicBezTo>
                    <a:pt x="177" y="686"/>
                    <a:pt x="175" y="685"/>
                    <a:pt x="174" y="685"/>
                  </a:cubicBezTo>
                  <a:cubicBezTo>
                    <a:pt x="174" y="684"/>
                    <a:pt x="174" y="684"/>
                    <a:pt x="173" y="684"/>
                  </a:cubicBezTo>
                  <a:cubicBezTo>
                    <a:pt x="172" y="683"/>
                    <a:pt x="172" y="683"/>
                    <a:pt x="171" y="683"/>
                  </a:cubicBezTo>
                  <a:cubicBezTo>
                    <a:pt x="172" y="683"/>
                    <a:pt x="172" y="683"/>
                    <a:pt x="172" y="683"/>
                  </a:cubicBezTo>
                  <a:cubicBezTo>
                    <a:pt x="173" y="684"/>
                    <a:pt x="174" y="684"/>
                    <a:pt x="175" y="685"/>
                  </a:cubicBezTo>
                  <a:cubicBezTo>
                    <a:pt x="177" y="686"/>
                    <a:pt x="180" y="688"/>
                    <a:pt x="182" y="689"/>
                  </a:cubicBezTo>
                  <a:cubicBezTo>
                    <a:pt x="181" y="689"/>
                    <a:pt x="179" y="688"/>
                    <a:pt x="178" y="687"/>
                  </a:cubicBezTo>
                  <a:cubicBezTo>
                    <a:pt x="179" y="688"/>
                    <a:pt x="180" y="688"/>
                    <a:pt x="181" y="689"/>
                  </a:cubicBezTo>
                  <a:cubicBezTo>
                    <a:pt x="186" y="692"/>
                    <a:pt x="191" y="695"/>
                    <a:pt x="196" y="698"/>
                  </a:cubicBezTo>
                  <a:cubicBezTo>
                    <a:pt x="197" y="698"/>
                    <a:pt x="197" y="698"/>
                    <a:pt x="198" y="699"/>
                  </a:cubicBezTo>
                  <a:cubicBezTo>
                    <a:pt x="199" y="700"/>
                    <a:pt x="201" y="700"/>
                    <a:pt x="202" y="701"/>
                  </a:cubicBezTo>
                  <a:cubicBezTo>
                    <a:pt x="203" y="701"/>
                    <a:pt x="203" y="701"/>
                    <a:pt x="203" y="702"/>
                  </a:cubicBezTo>
                  <a:cubicBezTo>
                    <a:pt x="207" y="703"/>
                    <a:pt x="210" y="705"/>
                    <a:pt x="213" y="706"/>
                  </a:cubicBezTo>
                  <a:cubicBezTo>
                    <a:pt x="214" y="707"/>
                    <a:pt x="214" y="707"/>
                    <a:pt x="214" y="707"/>
                  </a:cubicBezTo>
                  <a:cubicBezTo>
                    <a:pt x="215" y="707"/>
                    <a:pt x="215" y="707"/>
                    <a:pt x="215" y="707"/>
                  </a:cubicBezTo>
                  <a:cubicBezTo>
                    <a:pt x="215" y="708"/>
                    <a:pt x="215" y="708"/>
                    <a:pt x="215" y="708"/>
                  </a:cubicBezTo>
                  <a:cubicBezTo>
                    <a:pt x="219" y="709"/>
                    <a:pt x="219" y="709"/>
                    <a:pt x="220" y="710"/>
                  </a:cubicBezTo>
                  <a:cubicBezTo>
                    <a:pt x="221" y="710"/>
                    <a:pt x="221" y="710"/>
                    <a:pt x="221" y="710"/>
                  </a:cubicBezTo>
                  <a:cubicBezTo>
                    <a:pt x="228" y="713"/>
                    <a:pt x="237" y="717"/>
                    <a:pt x="237" y="717"/>
                  </a:cubicBezTo>
                  <a:cubicBezTo>
                    <a:pt x="237" y="717"/>
                    <a:pt x="238" y="717"/>
                    <a:pt x="238" y="717"/>
                  </a:cubicBezTo>
                  <a:cubicBezTo>
                    <a:pt x="240" y="718"/>
                    <a:pt x="240" y="718"/>
                    <a:pt x="243" y="719"/>
                  </a:cubicBezTo>
                  <a:cubicBezTo>
                    <a:pt x="243" y="719"/>
                    <a:pt x="243" y="719"/>
                    <a:pt x="245" y="719"/>
                  </a:cubicBezTo>
                  <a:cubicBezTo>
                    <a:pt x="245" y="719"/>
                    <a:pt x="245" y="719"/>
                    <a:pt x="245" y="719"/>
                  </a:cubicBezTo>
                  <a:cubicBezTo>
                    <a:pt x="241" y="717"/>
                    <a:pt x="241" y="717"/>
                    <a:pt x="239" y="717"/>
                  </a:cubicBezTo>
                  <a:cubicBezTo>
                    <a:pt x="238" y="717"/>
                    <a:pt x="238" y="716"/>
                    <a:pt x="236" y="716"/>
                  </a:cubicBezTo>
                  <a:cubicBezTo>
                    <a:pt x="236" y="716"/>
                    <a:pt x="230" y="713"/>
                    <a:pt x="227" y="712"/>
                  </a:cubicBezTo>
                  <a:cubicBezTo>
                    <a:pt x="226" y="712"/>
                    <a:pt x="226" y="712"/>
                    <a:pt x="225" y="711"/>
                  </a:cubicBezTo>
                  <a:cubicBezTo>
                    <a:pt x="218" y="708"/>
                    <a:pt x="218" y="708"/>
                    <a:pt x="217" y="707"/>
                  </a:cubicBezTo>
                  <a:cubicBezTo>
                    <a:pt x="217" y="707"/>
                    <a:pt x="216" y="707"/>
                    <a:pt x="215" y="706"/>
                  </a:cubicBezTo>
                  <a:cubicBezTo>
                    <a:pt x="214" y="706"/>
                    <a:pt x="212" y="705"/>
                    <a:pt x="210" y="704"/>
                  </a:cubicBezTo>
                  <a:cubicBezTo>
                    <a:pt x="210" y="704"/>
                    <a:pt x="209" y="704"/>
                    <a:pt x="209" y="703"/>
                  </a:cubicBezTo>
                  <a:cubicBezTo>
                    <a:pt x="209" y="703"/>
                    <a:pt x="209" y="704"/>
                    <a:pt x="208" y="703"/>
                  </a:cubicBezTo>
                  <a:cubicBezTo>
                    <a:pt x="203" y="700"/>
                    <a:pt x="196" y="695"/>
                    <a:pt x="196" y="695"/>
                  </a:cubicBezTo>
                  <a:cubicBezTo>
                    <a:pt x="195" y="695"/>
                    <a:pt x="194" y="694"/>
                    <a:pt x="194" y="694"/>
                  </a:cubicBezTo>
                  <a:cubicBezTo>
                    <a:pt x="193" y="694"/>
                    <a:pt x="193" y="694"/>
                    <a:pt x="192" y="693"/>
                  </a:cubicBezTo>
                  <a:cubicBezTo>
                    <a:pt x="190" y="692"/>
                    <a:pt x="187" y="691"/>
                    <a:pt x="184" y="689"/>
                  </a:cubicBezTo>
                  <a:cubicBezTo>
                    <a:pt x="184" y="689"/>
                    <a:pt x="184" y="689"/>
                    <a:pt x="183" y="688"/>
                  </a:cubicBezTo>
                  <a:cubicBezTo>
                    <a:pt x="182" y="688"/>
                    <a:pt x="181" y="687"/>
                    <a:pt x="180" y="686"/>
                  </a:cubicBezTo>
                  <a:cubicBezTo>
                    <a:pt x="181" y="686"/>
                    <a:pt x="181" y="686"/>
                    <a:pt x="182" y="686"/>
                  </a:cubicBezTo>
                  <a:cubicBezTo>
                    <a:pt x="180" y="685"/>
                    <a:pt x="178" y="684"/>
                    <a:pt x="176" y="682"/>
                  </a:cubicBezTo>
                  <a:cubicBezTo>
                    <a:pt x="173" y="680"/>
                    <a:pt x="171" y="678"/>
                    <a:pt x="168" y="676"/>
                  </a:cubicBezTo>
                  <a:cubicBezTo>
                    <a:pt x="168" y="675"/>
                    <a:pt x="168" y="675"/>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6" y="674"/>
                  </a:cubicBezTo>
                  <a:cubicBezTo>
                    <a:pt x="166" y="674"/>
                    <a:pt x="166" y="674"/>
                    <a:pt x="167" y="675"/>
                  </a:cubicBezTo>
                  <a:cubicBezTo>
                    <a:pt x="165" y="675"/>
                    <a:pt x="165" y="675"/>
                    <a:pt x="161" y="671"/>
                  </a:cubicBezTo>
                  <a:cubicBezTo>
                    <a:pt x="160" y="671"/>
                    <a:pt x="159" y="670"/>
                    <a:pt x="158" y="669"/>
                  </a:cubicBezTo>
                  <a:cubicBezTo>
                    <a:pt x="158" y="669"/>
                    <a:pt x="158" y="669"/>
                    <a:pt x="160" y="670"/>
                  </a:cubicBezTo>
                  <a:cubicBezTo>
                    <a:pt x="161" y="670"/>
                    <a:pt x="161" y="671"/>
                    <a:pt x="162" y="671"/>
                  </a:cubicBezTo>
                  <a:cubicBezTo>
                    <a:pt x="162" y="671"/>
                    <a:pt x="163" y="671"/>
                    <a:pt x="163" y="671"/>
                  </a:cubicBezTo>
                  <a:cubicBezTo>
                    <a:pt x="162" y="670"/>
                    <a:pt x="162" y="670"/>
                    <a:pt x="161" y="670"/>
                  </a:cubicBezTo>
                  <a:cubicBezTo>
                    <a:pt x="161" y="669"/>
                    <a:pt x="161" y="669"/>
                    <a:pt x="159" y="668"/>
                  </a:cubicBezTo>
                  <a:cubicBezTo>
                    <a:pt x="158" y="667"/>
                    <a:pt x="158" y="667"/>
                    <a:pt x="154" y="663"/>
                  </a:cubicBezTo>
                  <a:cubicBezTo>
                    <a:pt x="153" y="663"/>
                    <a:pt x="153" y="662"/>
                    <a:pt x="152" y="662"/>
                  </a:cubicBezTo>
                  <a:cubicBezTo>
                    <a:pt x="152" y="662"/>
                    <a:pt x="153" y="662"/>
                    <a:pt x="153" y="662"/>
                  </a:cubicBezTo>
                  <a:cubicBezTo>
                    <a:pt x="154" y="662"/>
                    <a:pt x="154" y="662"/>
                    <a:pt x="154" y="661"/>
                  </a:cubicBezTo>
                  <a:cubicBezTo>
                    <a:pt x="155" y="661"/>
                    <a:pt x="155" y="661"/>
                    <a:pt x="157" y="662"/>
                  </a:cubicBezTo>
                  <a:cubicBezTo>
                    <a:pt x="155" y="660"/>
                    <a:pt x="153" y="657"/>
                    <a:pt x="152" y="655"/>
                  </a:cubicBezTo>
                  <a:cubicBezTo>
                    <a:pt x="151" y="653"/>
                    <a:pt x="151" y="653"/>
                    <a:pt x="151" y="653"/>
                  </a:cubicBezTo>
                  <a:cubicBezTo>
                    <a:pt x="150" y="653"/>
                    <a:pt x="149" y="652"/>
                    <a:pt x="148" y="651"/>
                  </a:cubicBezTo>
                  <a:cubicBezTo>
                    <a:pt x="148" y="651"/>
                    <a:pt x="148" y="651"/>
                    <a:pt x="147" y="651"/>
                  </a:cubicBezTo>
                  <a:cubicBezTo>
                    <a:pt x="147" y="650"/>
                    <a:pt x="146" y="650"/>
                    <a:pt x="145" y="648"/>
                  </a:cubicBezTo>
                  <a:cubicBezTo>
                    <a:pt x="142" y="646"/>
                    <a:pt x="139" y="645"/>
                    <a:pt x="137" y="643"/>
                  </a:cubicBezTo>
                  <a:cubicBezTo>
                    <a:pt x="138" y="643"/>
                    <a:pt x="138" y="643"/>
                    <a:pt x="139" y="643"/>
                  </a:cubicBezTo>
                  <a:cubicBezTo>
                    <a:pt x="145" y="646"/>
                    <a:pt x="145" y="646"/>
                    <a:pt x="146" y="644"/>
                  </a:cubicBezTo>
                  <a:cubicBezTo>
                    <a:pt x="137" y="630"/>
                    <a:pt x="137" y="628"/>
                    <a:pt x="137" y="627"/>
                  </a:cubicBezTo>
                  <a:cubicBezTo>
                    <a:pt x="138" y="628"/>
                    <a:pt x="139" y="630"/>
                    <a:pt x="140" y="631"/>
                  </a:cubicBezTo>
                  <a:cubicBezTo>
                    <a:pt x="137" y="619"/>
                    <a:pt x="125" y="611"/>
                    <a:pt x="127" y="597"/>
                  </a:cubicBezTo>
                  <a:cubicBezTo>
                    <a:pt x="128" y="597"/>
                    <a:pt x="129" y="597"/>
                    <a:pt x="130" y="597"/>
                  </a:cubicBezTo>
                  <a:cubicBezTo>
                    <a:pt x="130" y="596"/>
                    <a:pt x="131" y="594"/>
                    <a:pt x="131" y="593"/>
                  </a:cubicBezTo>
                  <a:cubicBezTo>
                    <a:pt x="133" y="594"/>
                    <a:pt x="136" y="594"/>
                    <a:pt x="138" y="594"/>
                  </a:cubicBezTo>
                  <a:cubicBezTo>
                    <a:pt x="138" y="593"/>
                    <a:pt x="138" y="592"/>
                    <a:pt x="137" y="591"/>
                  </a:cubicBezTo>
                  <a:cubicBezTo>
                    <a:pt x="138" y="590"/>
                    <a:pt x="138" y="590"/>
                    <a:pt x="138" y="590"/>
                  </a:cubicBezTo>
                  <a:cubicBezTo>
                    <a:pt x="137" y="585"/>
                    <a:pt x="137" y="585"/>
                    <a:pt x="137" y="584"/>
                  </a:cubicBezTo>
                  <a:cubicBezTo>
                    <a:pt x="137" y="583"/>
                    <a:pt x="138" y="583"/>
                    <a:pt x="138" y="583"/>
                  </a:cubicBezTo>
                  <a:cubicBezTo>
                    <a:pt x="136" y="579"/>
                    <a:pt x="136" y="578"/>
                    <a:pt x="136" y="575"/>
                  </a:cubicBezTo>
                  <a:cubicBezTo>
                    <a:pt x="136" y="575"/>
                    <a:pt x="136" y="575"/>
                    <a:pt x="136" y="575"/>
                  </a:cubicBezTo>
                  <a:cubicBezTo>
                    <a:pt x="136" y="572"/>
                    <a:pt x="134" y="569"/>
                    <a:pt x="133" y="566"/>
                  </a:cubicBezTo>
                  <a:cubicBezTo>
                    <a:pt x="133" y="566"/>
                    <a:pt x="133" y="566"/>
                    <a:pt x="133" y="564"/>
                  </a:cubicBezTo>
                  <a:cubicBezTo>
                    <a:pt x="133" y="561"/>
                    <a:pt x="132" y="559"/>
                    <a:pt x="131" y="557"/>
                  </a:cubicBezTo>
                  <a:cubicBezTo>
                    <a:pt x="131" y="557"/>
                    <a:pt x="131" y="556"/>
                    <a:pt x="130" y="555"/>
                  </a:cubicBezTo>
                  <a:cubicBezTo>
                    <a:pt x="130" y="554"/>
                    <a:pt x="130" y="554"/>
                    <a:pt x="129" y="553"/>
                  </a:cubicBezTo>
                  <a:cubicBezTo>
                    <a:pt x="129" y="552"/>
                    <a:pt x="129" y="552"/>
                    <a:pt x="128" y="550"/>
                  </a:cubicBezTo>
                  <a:cubicBezTo>
                    <a:pt x="127" y="548"/>
                    <a:pt x="126" y="545"/>
                    <a:pt x="126" y="543"/>
                  </a:cubicBezTo>
                  <a:cubicBezTo>
                    <a:pt x="126" y="543"/>
                    <a:pt x="126" y="543"/>
                    <a:pt x="129" y="535"/>
                  </a:cubicBezTo>
                  <a:cubicBezTo>
                    <a:pt x="129" y="534"/>
                    <a:pt x="130" y="534"/>
                    <a:pt x="130" y="534"/>
                  </a:cubicBezTo>
                  <a:cubicBezTo>
                    <a:pt x="130" y="533"/>
                    <a:pt x="131" y="533"/>
                    <a:pt x="131" y="532"/>
                  </a:cubicBezTo>
                  <a:cubicBezTo>
                    <a:pt x="131" y="532"/>
                    <a:pt x="132" y="525"/>
                    <a:pt x="133" y="522"/>
                  </a:cubicBezTo>
                  <a:cubicBezTo>
                    <a:pt x="134" y="519"/>
                    <a:pt x="134" y="519"/>
                    <a:pt x="133" y="516"/>
                  </a:cubicBezTo>
                  <a:moveTo>
                    <a:pt x="19" y="357"/>
                  </a:moveTo>
                  <a:cubicBezTo>
                    <a:pt x="20" y="357"/>
                    <a:pt x="20" y="357"/>
                    <a:pt x="20" y="357"/>
                  </a:cubicBezTo>
                  <a:cubicBezTo>
                    <a:pt x="19" y="357"/>
                    <a:pt x="19" y="356"/>
                    <a:pt x="19" y="356"/>
                  </a:cubicBezTo>
                  <a:cubicBezTo>
                    <a:pt x="19" y="355"/>
                    <a:pt x="19" y="353"/>
                    <a:pt x="19" y="352"/>
                  </a:cubicBezTo>
                  <a:cubicBezTo>
                    <a:pt x="17" y="353"/>
                    <a:pt x="17" y="353"/>
                    <a:pt x="17" y="353"/>
                  </a:cubicBezTo>
                  <a:cubicBezTo>
                    <a:pt x="16" y="353"/>
                    <a:pt x="16" y="353"/>
                    <a:pt x="16" y="353"/>
                  </a:cubicBezTo>
                  <a:cubicBezTo>
                    <a:pt x="16" y="352"/>
                    <a:pt x="16" y="352"/>
                    <a:pt x="15" y="351"/>
                  </a:cubicBezTo>
                  <a:cubicBezTo>
                    <a:pt x="15" y="351"/>
                    <a:pt x="15" y="351"/>
                    <a:pt x="15" y="351"/>
                  </a:cubicBezTo>
                  <a:cubicBezTo>
                    <a:pt x="14" y="352"/>
                    <a:pt x="14" y="353"/>
                    <a:pt x="14" y="353"/>
                  </a:cubicBezTo>
                  <a:cubicBezTo>
                    <a:pt x="13" y="353"/>
                    <a:pt x="13" y="353"/>
                    <a:pt x="13" y="353"/>
                  </a:cubicBezTo>
                  <a:cubicBezTo>
                    <a:pt x="13" y="353"/>
                    <a:pt x="13" y="353"/>
                    <a:pt x="12" y="352"/>
                  </a:cubicBezTo>
                  <a:cubicBezTo>
                    <a:pt x="12" y="351"/>
                    <a:pt x="12" y="351"/>
                    <a:pt x="12" y="351"/>
                  </a:cubicBezTo>
                  <a:cubicBezTo>
                    <a:pt x="12" y="350"/>
                    <a:pt x="12" y="350"/>
                    <a:pt x="11" y="349"/>
                  </a:cubicBezTo>
                  <a:cubicBezTo>
                    <a:pt x="11" y="348"/>
                    <a:pt x="11" y="348"/>
                    <a:pt x="11" y="348"/>
                  </a:cubicBezTo>
                  <a:cubicBezTo>
                    <a:pt x="11" y="348"/>
                    <a:pt x="11" y="348"/>
                    <a:pt x="11" y="348"/>
                  </a:cubicBezTo>
                  <a:cubicBezTo>
                    <a:pt x="10" y="348"/>
                    <a:pt x="10" y="348"/>
                    <a:pt x="10" y="348"/>
                  </a:cubicBezTo>
                  <a:cubicBezTo>
                    <a:pt x="10" y="348"/>
                    <a:pt x="10" y="347"/>
                    <a:pt x="9" y="347"/>
                  </a:cubicBezTo>
                  <a:cubicBezTo>
                    <a:pt x="9" y="347"/>
                    <a:pt x="9" y="347"/>
                    <a:pt x="8" y="348"/>
                  </a:cubicBezTo>
                  <a:cubicBezTo>
                    <a:pt x="8" y="350"/>
                    <a:pt x="8" y="353"/>
                    <a:pt x="8" y="355"/>
                  </a:cubicBezTo>
                  <a:cubicBezTo>
                    <a:pt x="8" y="359"/>
                    <a:pt x="8" y="360"/>
                    <a:pt x="8" y="360"/>
                  </a:cubicBezTo>
                  <a:cubicBezTo>
                    <a:pt x="9" y="360"/>
                    <a:pt x="9" y="360"/>
                    <a:pt x="9" y="360"/>
                  </a:cubicBezTo>
                  <a:cubicBezTo>
                    <a:pt x="9" y="360"/>
                    <a:pt x="9" y="360"/>
                    <a:pt x="10" y="358"/>
                  </a:cubicBezTo>
                  <a:cubicBezTo>
                    <a:pt x="10" y="357"/>
                    <a:pt x="11" y="357"/>
                    <a:pt x="11" y="357"/>
                  </a:cubicBezTo>
                  <a:cubicBezTo>
                    <a:pt x="11" y="357"/>
                    <a:pt x="11" y="357"/>
                    <a:pt x="12" y="358"/>
                  </a:cubicBezTo>
                  <a:cubicBezTo>
                    <a:pt x="12" y="358"/>
                    <a:pt x="12" y="358"/>
                    <a:pt x="12" y="358"/>
                  </a:cubicBezTo>
                  <a:cubicBezTo>
                    <a:pt x="12" y="358"/>
                    <a:pt x="12" y="358"/>
                    <a:pt x="12" y="358"/>
                  </a:cubicBezTo>
                  <a:cubicBezTo>
                    <a:pt x="12" y="357"/>
                    <a:pt x="12" y="357"/>
                    <a:pt x="13" y="358"/>
                  </a:cubicBezTo>
                  <a:cubicBezTo>
                    <a:pt x="14" y="358"/>
                    <a:pt x="15" y="357"/>
                    <a:pt x="15" y="357"/>
                  </a:cubicBezTo>
                  <a:cubicBezTo>
                    <a:pt x="16" y="357"/>
                    <a:pt x="16" y="357"/>
                    <a:pt x="16" y="357"/>
                  </a:cubicBezTo>
                  <a:cubicBezTo>
                    <a:pt x="17" y="358"/>
                    <a:pt x="18" y="358"/>
                    <a:pt x="18" y="358"/>
                  </a:cubicBezTo>
                  <a:cubicBezTo>
                    <a:pt x="19" y="358"/>
                    <a:pt x="19" y="358"/>
                    <a:pt x="19" y="358"/>
                  </a:cubicBezTo>
                  <a:cubicBezTo>
                    <a:pt x="19" y="358"/>
                    <a:pt x="19" y="358"/>
                    <a:pt x="19" y="357"/>
                  </a:cubicBezTo>
                  <a:moveTo>
                    <a:pt x="4" y="358"/>
                  </a:moveTo>
                  <a:cubicBezTo>
                    <a:pt x="4" y="357"/>
                    <a:pt x="4" y="355"/>
                    <a:pt x="4" y="355"/>
                  </a:cubicBezTo>
                  <a:cubicBezTo>
                    <a:pt x="4" y="354"/>
                    <a:pt x="4" y="354"/>
                    <a:pt x="4" y="354"/>
                  </a:cubicBezTo>
                  <a:cubicBezTo>
                    <a:pt x="4" y="354"/>
                    <a:pt x="4" y="353"/>
                    <a:pt x="4" y="353"/>
                  </a:cubicBezTo>
                  <a:cubicBezTo>
                    <a:pt x="4" y="353"/>
                    <a:pt x="4" y="353"/>
                    <a:pt x="4" y="353"/>
                  </a:cubicBezTo>
                  <a:cubicBezTo>
                    <a:pt x="3" y="353"/>
                    <a:pt x="3" y="352"/>
                    <a:pt x="3" y="352"/>
                  </a:cubicBezTo>
                  <a:cubicBezTo>
                    <a:pt x="3" y="356"/>
                    <a:pt x="3" y="356"/>
                    <a:pt x="3" y="356"/>
                  </a:cubicBezTo>
                  <a:cubicBezTo>
                    <a:pt x="3" y="356"/>
                    <a:pt x="3" y="356"/>
                    <a:pt x="3" y="356"/>
                  </a:cubicBezTo>
                  <a:cubicBezTo>
                    <a:pt x="3" y="356"/>
                    <a:pt x="3" y="356"/>
                    <a:pt x="3" y="356"/>
                  </a:cubicBezTo>
                  <a:cubicBezTo>
                    <a:pt x="3" y="356"/>
                    <a:pt x="4" y="357"/>
                    <a:pt x="4" y="357"/>
                  </a:cubicBezTo>
                  <a:cubicBezTo>
                    <a:pt x="4" y="358"/>
                    <a:pt x="4" y="359"/>
                    <a:pt x="4" y="360"/>
                  </a:cubicBezTo>
                  <a:cubicBezTo>
                    <a:pt x="4" y="360"/>
                    <a:pt x="4" y="360"/>
                    <a:pt x="4" y="360"/>
                  </a:cubicBezTo>
                  <a:cubicBezTo>
                    <a:pt x="4" y="360"/>
                    <a:pt x="4" y="360"/>
                    <a:pt x="4" y="358"/>
                  </a:cubicBezTo>
                  <a:moveTo>
                    <a:pt x="4" y="343"/>
                  </a:moveTo>
                  <a:cubicBezTo>
                    <a:pt x="5" y="343"/>
                    <a:pt x="6" y="343"/>
                    <a:pt x="7" y="343"/>
                  </a:cubicBezTo>
                  <a:cubicBezTo>
                    <a:pt x="7" y="342"/>
                    <a:pt x="7" y="336"/>
                    <a:pt x="6" y="335"/>
                  </a:cubicBezTo>
                  <a:cubicBezTo>
                    <a:pt x="6" y="335"/>
                    <a:pt x="6" y="335"/>
                    <a:pt x="6" y="335"/>
                  </a:cubicBezTo>
                  <a:cubicBezTo>
                    <a:pt x="5" y="335"/>
                    <a:pt x="5" y="335"/>
                    <a:pt x="5" y="335"/>
                  </a:cubicBezTo>
                  <a:cubicBezTo>
                    <a:pt x="5" y="335"/>
                    <a:pt x="5" y="335"/>
                    <a:pt x="5" y="335"/>
                  </a:cubicBezTo>
                  <a:cubicBezTo>
                    <a:pt x="5" y="335"/>
                    <a:pt x="5" y="335"/>
                    <a:pt x="4" y="327"/>
                  </a:cubicBezTo>
                  <a:cubicBezTo>
                    <a:pt x="4" y="325"/>
                    <a:pt x="4" y="325"/>
                    <a:pt x="4" y="324"/>
                  </a:cubicBezTo>
                  <a:cubicBezTo>
                    <a:pt x="5" y="323"/>
                    <a:pt x="5" y="323"/>
                    <a:pt x="4" y="323"/>
                  </a:cubicBezTo>
                  <a:cubicBezTo>
                    <a:pt x="4" y="323"/>
                    <a:pt x="4" y="323"/>
                    <a:pt x="4" y="323"/>
                  </a:cubicBezTo>
                  <a:cubicBezTo>
                    <a:pt x="4" y="323"/>
                    <a:pt x="4" y="323"/>
                    <a:pt x="4" y="323"/>
                  </a:cubicBezTo>
                  <a:cubicBezTo>
                    <a:pt x="4" y="323"/>
                    <a:pt x="4" y="323"/>
                    <a:pt x="4" y="323"/>
                  </a:cubicBezTo>
                  <a:cubicBezTo>
                    <a:pt x="4" y="323"/>
                    <a:pt x="4" y="323"/>
                    <a:pt x="4" y="324"/>
                  </a:cubicBezTo>
                  <a:cubicBezTo>
                    <a:pt x="4" y="323"/>
                    <a:pt x="4" y="323"/>
                    <a:pt x="4" y="323"/>
                  </a:cubicBezTo>
                  <a:cubicBezTo>
                    <a:pt x="4" y="323"/>
                    <a:pt x="4" y="323"/>
                    <a:pt x="4" y="323"/>
                  </a:cubicBezTo>
                  <a:cubicBezTo>
                    <a:pt x="3" y="323"/>
                    <a:pt x="3" y="323"/>
                    <a:pt x="3" y="323"/>
                  </a:cubicBezTo>
                  <a:cubicBezTo>
                    <a:pt x="3" y="323"/>
                    <a:pt x="2" y="331"/>
                    <a:pt x="3" y="332"/>
                  </a:cubicBezTo>
                  <a:cubicBezTo>
                    <a:pt x="3" y="331"/>
                    <a:pt x="3" y="330"/>
                    <a:pt x="3" y="329"/>
                  </a:cubicBezTo>
                  <a:cubicBezTo>
                    <a:pt x="4" y="329"/>
                    <a:pt x="3" y="332"/>
                    <a:pt x="3" y="334"/>
                  </a:cubicBezTo>
                  <a:cubicBezTo>
                    <a:pt x="3" y="335"/>
                    <a:pt x="3" y="337"/>
                    <a:pt x="4" y="337"/>
                  </a:cubicBezTo>
                  <a:cubicBezTo>
                    <a:pt x="4" y="337"/>
                    <a:pt x="4" y="337"/>
                    <a:pt x="4" y="337"/>
                  </a:cubicBezTo>
                  <a:cubicBezTo>
                    <a:pt x="4" y="337"/>
                    <a:pt x="4" y="337"/>
                    <a:pt x="4" y="339"/>
                  </a:cubicBezTo>
                  <a:cubicBezTo>
                    <a:pt x="4" y="339"/>
                    <a:pt x="4" y="342"/>
                    <a:pt x="4" y="343"/>
                  </a:cubicBezTo>
                  <a:moveTo>
                    <a:pt x="287" y="80"/>
                  </a:moveTo>
                  <a:cubicBezTo>
                    <a:pt x="287" y="79"/>
                    <a:pt x="288" y="78"/>
                    <a:pt x="289" y="77"/>
                  </a:cubicBezTo>
                  <a:cubicBezTo>
                    <a:pt x="289" y="76"/>
                    <a:pt x="289" y="76"/>
                    <a:pt x="289" y="75"/>
                  </a:cubicBezTo>
                  <a:cubicBezTo>
                    <a:pt x="288" y="75"/>
                    <a:pt x="288" y="75"/>
                    <a:pt x="287" y="74"/>
                  </a:cubicBezTo>
                  <a:cubicBezTo>
                    <a:pt x="289" y="71"/>
                    <a:pt x="289" y="71"/>
                    <a:pt x="290" y="70"/>
                  </a:cubicBezTo>
                  <a:cubicBezTo>
                    <a:pt x="289" y="70"/>
                    <a:pt x="288" y="70"/>
                    <a:pt x="287" y="70"/>
                  </a:cubicBezTo>
                  <a:cubicBezTo>
                    <a:pt x="286" y="70"/>
                    <a:pt x="286" y="70"/>
                    <a:pt x="286" y="70"/>
                  </a:cubicBezTo>
                  <a:cubicBezTo>
                    <a:pt x="284" y="70"/>
                    <a:pt x="282" y="72"/>
                    <a:pt x="280" y="72"/>
                  </a:cubicBezTo>
                  <a:cubicBezTo>
                    <a:pt x="279" y="72"/>
                    <a:pt x="279" y="72"/>
                    <a:pt x="278" y="72"/>
                  </a:cubicBezTo>
                  <a:cubicBezTo>
                    <a:pt x="278" y="71"/>
                    <a:pt x="277" y="71"/>
                    <a:pt x="276" y="71"/>
                  </a:cubicBezTo>
                  <a:cubicBezTo>
                    <a:pt x="274" y="71"/>
                    <a:pt x="272" y="73"/>
                    <a:pt x="270" y="73"/>
                  </a:cubicBezTo>
                  <a:cubicBezTo>
                    <a:pt x="270" y="73"/>
                    <a:pt x="269" y="73"/>
                    <a:pt x="268" y="73"/>
                  </a:cubicBezTo>
                  <a:cubicBezTo>
                    <a:pt x="268" y="72"/>
                    <a:pt x="269" y="72"/>
                    <a:pt x="269" y="71"/>
                  </a:cubicBezTo>
                  <a:cubicBezTo>
                    <a:pt x="269" y="71"/>
                    <a:pt x="270" y="70"/>
                    <a:pt x="270" y="70"/>
                  </a:cubicBezTo>
                  <a:cubicBezTo>
                    <a:pt x="270" y="69"/>
                    <a:pt x="270" y="69"/>
                    <a:pt x="270" y="68"/>
                  </a:cubicBezTo>
                  <a:cubicBezTo>
                    <a:pt x="269" y="69"/>
                    <a:pt x="269" y="69"/>
                    <a:pt x="269" y="69"/>
                  </a:cubicBezTo>
                  <a:cubicBezTo>
                    <a:pt x="268" y="69"/>
                    <a:pt x="268" y="70"/>
                    <a:pt x="268" y="70"/>
                  </a:cubicBezTo>
                  <a:cubicBezTo>
                    <a:pt x="268" y="70"/>
                    <a:pt x="262" y="67"/>
                    <a:pt x="258" y="73"/>
                  </a:cubicBezTo>
                  <a:cubicBezTo>
                    <a:pt x="259" y="73"/>
                    <a:pt x="260" y="73"/>
                    <a:pt x="261" y="73"/>
                  </a:cubicBezTo>
                  <a:cubicBezTo>
                    <a:pt x="263" y="73"/>
                    <a:pt x="263" y="73"/>
                    <a:pt x="263" y="73"/>
                  </a:cubicBezTo>
                  <a:cubicBezTo>
                    <a:pt x="263" y="75"/>
                    <a:pt x="263" y="75"/>
                    <a:pt x="263" y="75"/>
                  </a:cubicBezTo>
                  <a:cubicBezTo>
                    <a:pt x="264" y="76"/>
                    <a:pt x="262" y="76"/>
                    <a:pt x="262" y="77"/>
                  </a:cubicBezTo>
                  <a:cubicBezTo>
                    <a:pt x="260" y="76"/>
                    <a:pt x="257" y="76"/>
                    <a:pt x="256" y="76"/>
                  </a:cubicBezTo>
                  <a:cubicBezTo>
                    <a:pt x="255" y="77"/>
                    <a:pt x="255" y="78"/>
                    <a:pt x="254" y="79"/>
                  </a:cubicBezTo>
                  <a:cubicBezTo>
                    <a:pt x="255" y="78"/>
                    <a:pt x="255" y="78"/>
                    <a:pt x="256" y="78"/>
                  </a:cubicBezTo>
                  <a:cubicBezTo>
                    <a:pt x="257" y="78"/>
                    <a:pt x="258" y="78"/>
                    <a:pt x="258" y="78"/>
                  </a:cubicBezTo>
                  <a:cubicBezTo>
                    <a:pt x="259" y="79"/>
                    <a:pt x="259" y="79"/>
                    <a:pt x="259" y="79"/>
                  </a:cubicBezTo>
                  <a:cubicBezTo>
                    <a:pt x="258" y="80"/>
                    <a:pt x="257" y="81"/>
                    <a:pt x="256" y="82"/>
                  </a:cubicBezTo>
                  <a:cubicBezTo>
                    <a:pt x="256" y="83"/>
                    <a:pt x="256" y="83"/>
                    <a:pt x="256" y="83"/>
                  </a:cubicBezTo>
                  <a:cubicBezTo>
                    <a:pt x="256" y="83"/>
                    <a:pt x="257" y="83"/>
                    <a:pt x="257" y="83"/>
                  </a:cubicBezTo>
                  <a:cubicBezTo>
                    <a:pt x="259" y="83"/>
                    <a:pt x="260" y="83"/>
                    <a:pt x="261" y="83"/>
                  </a:cubicBezTo>
                  <a:cubicBezTo>
                    <a:pt x="262" y="83"/>
                    <a:pt x="262" y="83"/>
                    <a:pt x="263" y="83"/>
                  </a:cubicBezTo>
                  <a:cubicBezTo>
                    <a:pt x="264" y="83"/>
                    <a:pt x="264" y="83"/>
                    <a:pt x="264" y="84"/>
                  </a:cubicBezTo>
                  <a:cubicBezTo>
                    <a:pt x="264" y="84"/>
                    <a:pt x="264" y="86"/>
                    <a:pt x="266" y="86"/>
                  </a:cubicBezTo>
                  <a:cubicBezTo>
                    <a:pt x="267" y="86"/>
                    <a:pt x="268" y="86"/>
                    <a:pt x="269" y="86"/>
                  </a:cubicBezTo>
                  <a:cubicBezTo>
                    <a:pt x="270" y="85"/>
                    <a:pt x="270" y="85"/>
                    <a:pt x="272" y="83"/>
                  </a:cubicBezTo>
                  <a:cubicBezTo>
                    <a:pt x="273" y="83"/>
                    <a:pt x="275" y="82"/>
                    <a:pt x="275" y="82"/>
                  </a:cubicBezTo>
                  <a:cubicBezTo>
                    <a:pt x="276" y="82"/>
                    <a:pt x="277" y="82"/>
                    <a:pt x="277" y="81"/>
                  </a:cubicBezTo>
                  <a:cubicBezTo>
                    <a:pt x="278" y="80"/>
                    <a:pt x="279" y="80"/>
                    <a:pt x="281" y="80"/>
                  </a:cubicBezTo>
                  <a:cubicBezTo>
                    <a:pt x="282" y="79"/>
                    <a:pt x="282" y="79"/>
                    <a:pt x="287" y="80"/>
                  </a:cubicBezTo>
                  <a:moveTo>
                    <a:pt x="103" y="171"/>
                  </a:moveTo>
                  <a:cubicBezTo>
                    <a:pt x="104" y="170"/>
                    <a:pt x="104" y="170"/>
                    <a:pt x="104" y="170"/>
                  </a:cubicBezTo>
                  <a:cubicBezTo>
                    <a:pt x="104" y="169"/>
                    <a:pt x="104" y="169"/>
                    <a:pt x="104" y="168"/>
                  </a:cubicBezTo>
                  <a:cubicBezTo>
                    <a:pt x="104" y="168"/>
                    <a:pt x="104" y="168"/>
                    <a:pt x="104" y="168"/>
                  </a:cubicBezTo>
                  <a:cubicBezTo>
                    <a:pt x="103" y="168"/>
                    <a:pt x="103" y="164"/>
                    <a:pt x="103" y="164"/>
                  </a:cubicBezTo>
                  <a:cubicBezTo>
                    <a:pt x="103" y="163"/>
                    <a:pt x="103" y="163"/>
                    <a:pt x="101" y="162"/>
                  </a:cubicBezTo>
                  <a:cubicBezTo>
                    <a:pt x="101" y="162"/>
                    <a:pt x="101" y="162"/>
                    <a:pt x="101" y="161"/>
                  </a:cubicBezTo>
                  <a:cubicBezTo>
                    <a:pt x="104" y="158"/>
                    <a:pt x="104" y="158"/>
                    <a:pt x="104" y="158"/>
                  </a:cubicBezTo>
                  <a:cubicBezTo>
                    <a:pt x="105" y="157"/>
                    <a:pt x="106" y="157"/>
                    <a:pt x="106" y="157"/>
                  </a:cubicBezTo>
                  <a:cubicBezTo>
                    <a:pt x="108" y="155"/>
                    <a:pt x="108" y="154"/>
                    <a:pt x="108" y="153"/>
                  </a:cubicBezTo>
                  <a:cubicBezTo>
                    <a:pt x="108" y="152"/>
                    <a:pt x="108" y="152"/>
                    <a:pt x="108" y="152"/>
                  </a:cubicBezTo>
                  <a:cubicBezTo>
                    <a:pt x="108" y="152"/>
                    <a:pt x="106" y="153"/>
                    <a:pt x="106" y="153"/>
                  </a:cubicBezTo>
                  <a:cubicBezTo>
                    <a:pt x="104" y="155"/>
                    <a:pt x="104" y="157"/>
                    <a:pt x="102" y="158"/>
                  </a:cubicBezTo>
                  <a:cubicBezTo>
                    <a:pt x="99" y="162"/>
                    <a:pt x="95" y="165"/>
                    <a:pt x="92" y="168"/>
                  </a:cubicBezTo>
                  <a:cubicBezTo>
                    <a:pt x="90" y="170"/>
                    <a:pt x="90" y="170"/>
                    <a:pt x="88" y="174"/>
                  </a:cubicBezTo>
                  <a:cubicBezTo>
                    <a:pt x="90" y="175"/>
                    <a:pt x="92" y="175"/>
                    <a:pt x="94" y="175"/>
                  </a:cubicBezTo>
                  <a:cubicBezTo>
                    <a:pt x="95" y="175"/>
                    <a:pt x="95" y="175"/>
                    <a:pt x="95" y="177"/>
                  </a:cubicBezTo>
                  <a:cubicBezTo>
                    <a:pt x="94" y="180"/>
                    <a:pt x="95" y="181"/>
                    <a:pt x="95" y="182"/>
                  </a:cubicBezTo>
                  <a:cubicBezTo>
                    <a:pt x="96" y="181"/>
                    <a:pt x="96" y="181"/>
                    <a:pt x="96" y="181"/>
                  </a:cubicBezTo>
                  <a:cubicBezTo>
                    <a:pt x="97" y="181"/>
                    <a:pt x="97" y="180"/>
                    <a:pt x="99" y="176"/>
                  </a:cubicBezTo>
                  <a:cubicBezTo>
                    <a:pt x="101" y="173"/>
                    <a:pt x="101" y="173"/>
                    <a:pt x="103" y="171"/>
                  </a:cubicBezTo>
                  <a:moveTo>
                    <a:pt x="89" y="162"/>
                  </a:moveTo>
                  <a:cubicBezTo>
                    <a:pt x="89" y="162"/>
                    <a:pt x="89" y="162"/>
                    <a:pt x="89" y="162"/>
                  </a:cubicBezTo>
                  <a:cubicBezTo>
                    <a:pt x="89" y="162"/>
                    <a:pt x="89" y="161"/>
                    <a:pt x="88" y="161"/>
                  </a:cubicBezTo>
                  <a:cubicBezTo>
                    <a:pt x="88" y="161"/>
                    <a:pt x="88" y="161"/>
                    <a:pt x="88" y="161"/>
                  </a:cubicBezTo>
                  <a:cubicBezTo>
                    <a:pt x="88" y="160"/>
                    <a:pt x="88" y="160"/>
                    <a:pt x="88" y="159"/>
                  </a:cubicBezTo>
                  <a:cubicBezTo>
                    <a:pt x="88" y="158"/>
                    <a:pt x="88" y="158"/>
                    <a:pt x="88" y="158"/>
                  </a:cubicBezTo>
                  <a:cubicBezTo>
                    <a:pt x="88" y="158"/>
                    <a:pt x="88" y="158"/>
                    <a:pt x="88" y="158"/>
                  </a:cubicBezTo>
                  <a:cubicBezTo>
                    <a:pt x="87" y="158"/>
                    <a:pt x="87" y="159"/>
                    <a:pt x="86" y="159"/>
                  </a:cubicBezTo>
                  <a:cubicBezTo>
                    <a:pt x="86" y="159"/>
                    <a:pt x="86" y="160"/>
                    <a:pt x="86" y="160"/>
                  </a:cubicBezTo>
                  <a:cubicBezTo>
                    <a:pt x="86" y="161"/>
                    <a:pt x="86" y="161"/>
                    <a:pt x="86" y="162"/>
                  </a:cubicBezTo>
                  <a:cubicBezTo>
                    <a:pt x="85" y="165"/>
                    <a:pt x="85" y="165"/>
                    <a:pt x="85" y="165"/>
                  </a:cubicBezTo>
                  <a:cubicBezTo>
                    <a:pt x="85" y="166"/>
                    <a:pt x="85" y="166"/>
                    <a:pt x="89" y="162"/>
                  </a:cubicBezTo>
                  <a:moveTo>
                    <a:pt x="363" y="4"/>
                  </a:moveTo>
                  <a:cubicBezTo>
                    <a:pt x="363" y="3"/>
                    <a:pt x="363" y="3"/>
                    <a:pt x="363" y="3"/>
                  </a:cubicBezTo>
                  <a:cubicBezTo>
                    <a:pt x="363" y="3"/>
                    <a:pt x="363"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2" y="3"/>
                  </a:cubicBezTo>
                  <a:cubicBezTo>
                    <a:pt x="362" y="3"/>
                    <a:pt x="362" y="3"/>
                    <a:pt x="361" y="3"/>
                  </a:cubicBezTo>
                  <a:cubicBezTo>
                    <a:pt x="361" y="3"/>
                    <a:pt x="356"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4" y="4"/>
                  </a:cubicBezTo>
                  <a:cubicBezTo>
                    <a:pt x="354" y="4"/>
                    <a:pt x="354" y="4"/>
                    <a:pt x="353" y="4"/>
                  </a:cubicBezTo>
                  <a:cubicBezTo>
                    <a:pt x="351" y="5"/>
                    <a:pt x="349" y="5"/>
                    <a:pt x="348" y="6"/>
                  </a:cubicBezTo>
                  <a:cubicBezTo>
                    <a:pt x="350" y="5"/>
                    <a:pt x="352" y="5"/>
                    <a:pt x="354" y="4"/>
                  </a:cubicBezTo>
                  <a:cubicBezTo>
                    <a:pt x="354" y="4"/>
                    <a:pt x="355" y="4"/>
                    <a:pt x="355" y="4"/>
                  </a:cubicBezTo>
                  <a:cubicBezTo>
                    <a:pt x="358" y="3"/>
                    <a:pt x="358" y="3"/>
                    <a:pt x="360" y="3"/>
                  </a:cubicBezTo>
                  <a:cubicBezTo>
                    <a:pt x="359" y="3"/>
                    <a:pt x="359" y="3"/>
                    <a:pt x="359" y="3"/>
                  </a:cubicBezTo>
                  <a:cubicBezTo>
                    <a:pt x="357" y="3"/>
                    <a:pt x="354" y="3"/>
                    <a:pt x="352" y="4"/>
                  </a:cubicBezTo>
                  <a:cubicBezTo>
                    <a:pt x="354" y="3"/>
                    <a:pt x="354" y="3"/>
                    <a:pt x="355" y="3"/>
                  </a:cubicBezTo>
                  <a:cubicBezTo>
                    <a:pt x="355" y="3"/>
                    <a:pt x="355" y="3"/>
                    <a:pt x="356" y="3"/>
                  </a:cubicBezTo>
                  <a:cubicBezTo>
                    <a:pt x="357" y="3"/>
                    <a:pt x="357" y="3"/>
                    <a:pt x="357" y="3"/>
                  </a:cubicBezTo>
                  <a:cubicBezTo>
                    <a:pt x="357" y="3"/>
                    <a:pt x="357" y="3"/>
                    <a:pt x="357" y="3"/>
                  </a:cubicBezTo>
                  <a:cubicBezTo>
                    <a:pt x="357" y="3"/>
                    <a:pt x="356" y="3"/>
                    <a:pt x="356" y="3"/>
                  </a:cubicBezTo>
                  <a:cubicBezTo>
                    <a:pt x="355" y="3"/>
                    <a:pt x="355" y="3"/>
                    <a:pt x="354" y="3"/>
                  </a:cubicBezTo>
                  <a:cubicBezTo>
                    <a:pt x="354" y="3"/>
                    <a:pt x="353"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2" y="3"/>
                  </a:cubicBezTo>
                  <a:cubicBezTo>
                    <a:pt x="352" y="3"/>
                    <a:pt x="352"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1" y="3"/>
                    <a:pt x="351" y="3"/>
                  </a:cubicBezTo>
                  <a:cubicBezTo>
                    <a:pt x="351" y="3"/>
                    <a:pt x="350" y="3"/>
                    <a:pt x="350" y="3"/>
                  </a:cubicBezTo>
                  <a:cubicBezTo>
                    <a:pt x="351" y="3"/>
                    <a:pt x="353" y="2"/>
                    <a:pt x="355" y="2"/>
                  </a:cubicBezTo>
                  <a:cubicBezTo>
                    <a:pt x="356" y="2"/>
                    <a:pt x="356" y="2"/>
                    <a:pt x="358" y="2"/>
                  </a:cubicBezTo>
                  <a:cubicBezTo>
                    <a:pt x="359" y="2"/>
                    <a:pt x="359" y="2"/>
                    <a:pt x="359" y="2"/>
                  </a:cubicBezTo>
                  <a:cubicBezTo>
                    <a:pt x="359" y="2"/>
                    <a:pt x="360" y="2"/>
                    <a:pt x="361" y="2"/>
                  </a:cubicBezTo>
                  <a:cubicBezTo>
                    <a:pt x="362" y="2"/>
                    <a:pt x="362" y="2"/>
                    <a:pt x="364" y="2"/>
                  </a:cubicBezTo>
                  <a:cubicBezTo>
                    <a:pt x="364" y="2"/>
                    <a:pt x="365" y="2"/>
                    <a:pt x="365" y="1"/>
                  </a:cubicBezTo>
                  <a:cubicBezTo>
                    <a:pt x="365" y="1"/>
                    <a:pt x="365" y="1"/>
                    <a:pt x="365" y="1"/>
                  </a:cubicBezTo>
                  <a:cubicBezTo>
                    <a:pt x="365" y="1"/>
                    <a:pt x="365" y="1"/>
                    <a:pt x="365" y="1"/>
                  </a:cubicBezTo>
                  <a:cubicBezTo>
                    <a:pt x="366" y="1"/>
                    <a:pt x="366" y="1"/>
                    <a:pt x="366" y="1"/>
                  </a:cubicBezTo>
                  <a:cubicBezTo>
                    <a:pt x="366" y="1"/>
                    <a:pt x="366" y="1"/>
                    <a:pt x="366" y="1"/>
                  </a:cubicBezTo>
                  <a:cubicBezTo>
                    <a:pt x="366" y="1"/>
                    <a:pt x="365" y="1"/>
                    <a:pt x="366" y="1"/>
                  </a:cubicBezTo>
                  <a:cubicBezTo>
                    <a:pt x="366" y="1"/>
                    <a:pt x="366" y="1"/>
                    <a:pt x="366" y="1"/>
                  </a:cubicBezTo>
                  <a:cubicBezTo>
                    <a:pt x="365" y="1"/>
                    <a:pt x="365" y="1"/>
                    <a:pt x="365" y="1"/>
                  </a:cubicBezTo>
                  <a:cubicBezTo>
                    <a:pt x="365" y="1"/>
                    <a:pt x="365" y="1"/>
                    <a:pt x="365" y="1"/>
                  </a:cubicBezTo>
                  <a:cubicBezTo>
                    <a:pt x="365" y="1"/>
                    <a:pt x="365" y="1"/>
                    <a:pt x="365" y="1"/>
                  </a:cubicBezTo>
                  <a:cubicBezTo>
                    <a:pt x="364" y="1"/>
                    <a:pt x="364" y="1"/>
                    <a:pt x="364" y="1"/>
                  </a:cubicBezTo>
                  <a:cubicBezTo>
                    <a:pt x="363" y="1"/>
                    <a:pt x="363" y="1"/>
                    <a:pt x="363" y="1"/>
                  </a:cubicBezTo>
                  <a:cubicBezTo>
                    <a:pt x="364" y="1"/>
                    <a:pt x="364" y="1"/>
                    <a:pt x="364" y="1"/>
                  </a:cubicBezTo>
                  <a:cubicBezTo>
                    <a:pt x="364" y="1"/>
                    <a:pt x="364" y="1"/>
                    <a:pt x="365" y="1"/>
                  </a:cubicBezTo>
                  <a:cubicBezTo>
                    <a:pt x="365" y="1"/>
                    <a:pt x="366" y="1"/>
                    <a:pt x="366" y="1"/>
                  </a:cubicBezTo>
                  <a:cubicBezTo>
                    <a:pt x="367" y="1"/>
                    <a:pt x="367" y="1"/>
                    <a:pt x="368" y="1"/>
                  </a:cubicBezTo>
                  <a:cubicBezTo>
                    <a:pt x="369" y="1"/>
                    <a:pt x="370" y="0"/>
                    <a:pt x="370" y="0"/>
                  </a:cubicBezTo>
                  <a:cubicBezTo>
                    <a:pt x="370" y="0"/>
                    <a:pt x="370" y="0"/>
                    <a:pt x="370" y="0"/>
                  </a:cubicBezTo>
                  <a:cubicBezTo>
                    <a:pt x="370" y="0"/>
                    <a:pt x="370" y="0"/>
                    <a:pt x="370" y="0"/>
                  </a:cubicBezTo>
                  <a:cubicBezTo>
                    <a:pt x="370" y="0"/>
                    <a:pt x="370" y="0"/>
                    <a:pt x="369" y="0"/>
                  </a:cubicBezTo>
                  <a:cubicBezTo>
                    <a:pt x="369" y="0"/>
                    <a:pt x="368" y="0"/>
                    <a:pt x="367" y="0"/>
                  </a:cubicBezTo>
                  <a:cubicBezTo>
                    <a:pt x="367" y="0"/>
                    <a:pt x="367" y="0"/>
                    <a:pt x="367" y="0"/>
                  </a:cubicBezTo>
                  <a:cubicBezTo>
                    <a:pt x="367" y="0"/>
                    <a:pt x="367" y="0"/>
                    <a:pt x="367" y="0"/>
                  </a:cubicBezTo>
                  <a:cubicBezTo>
                    <a:pt x="365" y="0"/>
                    <a:pt x="363" y="1"/>
                    <a:pt x="362" y="1"/>
                  </a:cubicBezTo>
                  <a:cubicBezTo>
                    <a:pt x="361" y="1"/>
                    <a:pt x="361" y="1"/>
                    <a:pt x="362" y="0"/>
                  </a:cubicBezTo>
                  <a:cubicBezTo>
                    <a:pt x="362" y="0"/>
                    <a:pt x="363" y="0"/>
                    <a:pt x="363" y="0"/>
                  </a:cubicBezTo>
                  <a:cubicBezTo>
                    <a:pt x="363" y="0"/>
                    <a:pt x="362" y="0"/>
                    <a:pt x="361" y="0"/>
                  </a:cubicBezTo>
                  <a:cubicBezTo>
                    <a:pt x="361" y="0"/>
                    <a:pt x="361" y="0"/>
                    <a:pt x="361" y="0"/>
                  </a:cubicBezTo>
                  <a:cubicBezTo>
                    <a:pt x="360" y="0"/>
                    <a:pt x="360" y="0"/>
                    <a:pt x="360" y="0"/>
                  </a:cubicBezTo>
                  <a:cubicBezTo>
                    <a:pt x="360" y="0"/>
                    <a:pt x="360" y="0"/>
                    <a:pt x="360" y="0"/>
                  </a:cubicBezTo>
                  <a:cubicBezTo>
                    <a:pt x="359" y="0"/>
                    <a:pt x="359" y="1"/>
                    <a:pt x="358" y="1"/>
                  </a:cubicBezTo>
                  <a:cubicBezTo>
                    <a:pt x="357" y="1"/>
                    <a:pt x="357" y="1"/>
                    <a:pt x="357" y="1"/>
                  </a:cubicBezTo>
                  <a:cubicBezTo>
                    <a:pt x="357" y="1"/>
                    <a:pt x="357" y="1"/>
                    <a:pt x="357" y="1"/>
                  </a:cubicBezTo>
                  <a:cubicBezTo>
                    <a:pt x="357" y="1"/>
                    <a:pt x="357" y="1"/>
                    <a:pt x="357" y="1"/>
                  </a:cubicBezTo>
                  <a:cubicBezTo>
                    <a:pt x="356" y="1"/>
                    <a:pt x="356" y="1"/>
                    <a:pt x="356" y="1"/>
                  </a:cubicBezTo>
                  <a:cubicBezTo>
                    <a:pt x="356" y="1"/>
                    <a:pt x="356" y="1"/>
                    <a:pt x="356" y="1"/>
                  </a:cubicBezTo>
                  <a:cubicBezTo>
                    <a:pt x="355" y="1"/>
                    <a:pt x="354" y="1"/>
                    <a:pt x="353" y="1"/>
                  </a:cubicBezTo>
                  <a:cubicBezTo>
                    <a:pt x="353" y="1"/>
                    <a:pt x="353" y="1"/>
                    <a:pt x="353" y="1"/>
                  </a:cubicBezTo>
                  <a:cubicBezTo>
                    <a:pt x="354" y="1"/>
                    <a:pt x="354" y="1"/>
                    <a:pt x="354" y="1"/>
                  </a:cubicBezTo>
                  <a:cubicBezTo>
                    <a:pt x="354" y="1"/>
                    <a:pt x="354" y="1"/>
                    <a:pt x="354" y="1"/>
                  </a:cubicBezTo>
                  <a:cubicBezTo>
                    <a:pt x="354" y="1"/>
                    <a:pt x="354" y="1"/>
                    <a:pt x="354" y="1"/>
                  </a:cubicBezTo>
                  <a:cubicBezTo>
                    <a:pt x="354" y="1"/>
                    <a:pt x="354" y="1"/>
                    <a:pt x="354" y="1"/>
                  </a:cubicBezTo>
                  <a:cubicBezTo>
                    <a:pt x="354" y="1"/>
                    <a:pt x="354" y="1"/>
                    <a:pt x="354"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5" y="1"/>
                    <a:pt x="355" y="1"/>
                    <a:pt x="355" y="1"/>
                  </a:cubicBezTo>
                  <a:cubicBezTo>
                    <a:pt x="354" y="1"/>
                    <a:pt x="354" y="1"/>
                    <a:pt x="354" y="1"/>
                  </a:cubicBezTo>
                  <a:cubicBezTo>
                    <a:pt x="352" y="1"/>
                    <a:pt x="352" y="1"/>
                    <a:pt x="352" y="1"/>
                  </a:cubicBezTo>
                  <a:cubicBezTo>
                    <a:pt x="352" y="1"/>
                    <a:pt x="352" y="1"/>
                    <a:pt x="352" y="1"/>
                  </a:cubicBezTo>
                  <a:cubicBezTo>
                    <a:pt x="351" y="1"/>
                    <a:pt x="351" y="1"/>
                    <a:pt x="351" y="1"/>
                  </a:cubicBezTo>
                  <a:cubicBezTo>
                    <a:pt x="351" y="1"/>
                    <a:pt x="351" y="1"/>
                    <a:pt x="351" y="1"/>
                  </a:cubicBezTo>
                  <a:cubicBezTo>
                    <a:pt x="350" y="1"/>
                    <a:pt x="350" y="1"/>
                    <a:pt x="350" y="1"/>
                  </a:cubicBezTo>
                  <a:cubicBezTo>
                    <a:pt x="350" y="2"/>
                    <a:pt x="350" y="2"/>
                    <a:pt x="350" y="2"/>
                  </a:cubicBezTo>
                  <a:cubicBezTo>
                    <a:pt x="350" y="2"/>
                    <a:pt x="350" y="2"/>
                    <a:pt x="350" y="2"/>
                  </a:cubicBezTo>
                  <a:cubicBezTo>
                    <a:pt x="350" y="2"/>
                    <a:pt x="350" y="2"/>
                    <a:pt x="350" y="2"/>
                  </a:cubicBezTo>
                  <a:cubicBezTo>
                    <a:pt x="350" y="2"/>
                    <a:pt x="350" y="2"/>
                    <a:pt x="350" y="2"/>
                  </a:cubicBezTo>
                  <a:cubicBezTo>
                    <a:pt x="349" y="2"/>
                    <a:pt x="349" y="2"/>
                    <a:pt x="349" y="2"/>
                  </a:cubicBezTo>
                  <a:cubicBezTo>
                    <a:pt x="348" y="2"/>
                    <a:pt x="348" y="2"/>
                    <a:pt x="348" y="2"/>
                  </a:cubicBezTo>
                  <a:cubicBezTo>
                    <a:pt x="347" y="2"/>
                    <a:pt x="347" y="2"/>
                    <a:pt x="347" y="2"/>
                  </a:cubicBezTo>
                  <a:cubicBezTo>
                    <a:pt x="347" y="2"/>
                    <a:pt x="347" y="2"/>
                    <a:pt x="347" y="2"/>
                  </a:cubicBezTo>
                  <a:cubicBezTo>
                    <a:pt x="346" y="2"/>
                    <a:pt x="346" y="2"/>
                    <a:pt x="346" y="2"/>
                  </a:cubicBezTo>
                  <a:cubicBezTo>
                    <a:pt x="344" y="2"/>
                    <a:pt x="344" y="2"/>
                    <a:pt x="344" y="2"/>
                  </a:cubicBezTo>
                  <a:cubicBezTo>
                    <a:pt x="345" y="2"/>
                    <a:pt x="345" y="2"/>
                    <a:pt x="345"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6" y="2"/>
                    <a:pt x="347" y="2"/>
                    <a:pt x="347" y="2"/>
                  </a:cubicBezTo>
                  <a:cubicBezTo>
                    <a:pt x="347" y="2"/>
                    <a:pt x="347" y="2"/>
                    <a:pt x="347" y="2"/>
                  </a:cubicBezTo>
                  <a:cubicBezTo>
                    <a:pt x="348" y="2"/>
                    <a:pt x="348" y="2"/>
                    <a:pt x="348" y="2"/>
                  </a:cubicBezTo>
                  <a:cubicBezTo>
                    <a:pt x="348" y="2"/>
                    <a:pt x="348" y="2"/>
                    <a:pt x="348" y="2"/>
                  </a:cubicBezTo>
                  <a:cubicBezTo>
                    <a:pt x="349" y="2"/>
                    <a:pt x="349" y="2"/>
                    <a:pt x="349" y="2"/>
                  </a:cubicBezTo>
                  <a:cubicBezTo>
                    <a:pt x="349" y="2"/>
                    <a:pt x="349" y="2"/>
                    <a:pt x="349" y="2"/>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0" y="1"/>
                    <a:pt x="350" y="1"/>
                    <a:pt x="350" y="1"/>
                  </a:cubicBezTo>
                  <a:cubicBezTo>
                    <a:pt x="351" y="1"/>
                    <a:pt x="351" y="1"/>
                    <a:pt x="351" y="1"/>
                  </a:cubicBezTo>
                  <a:cubicBezTo>
                    <a:pt x="351" y="1"/>
                    <a:pt x="350" y="1"/>
                    <a:pt x="350" y="1"/>
                  </a:cubicBezTo>
                  <a:cubicBezTo>
                    <a:pt x="349" y="1"/>
                    <a:pt x="348" y="1"/>
                    <a:pt x="348" y="2"/>
                  </a:cubicBezTo>
                  <a:cubicBezTo>
                    <a:pt x="348" y="2"/>
                    <a:pt x="348" y="2"/>
                    <a:pt x="348" y="2"/>
                  </a:cubicBezTo>
                  <a:cubicBezTo>
                    <a:pt x="347" y="2"/>
                    <a:pt x="347" y="2"/>
                    <a:pt x="347" y="2"/>
                  </a:cubicBezTo>
                  <a:cubicBezTo>
                    <a:pt x="346" y="2"/>
                    <a:pt x="346" y="2"/>
                    <a:pt x="346" y="2"/>
                  </a:cubicBezTo>
                  <a:cubicBezTo>
                    <a:pt x="346" y="2"/>
                    <a:pt x="346" y="2"/>
                    <a:pt x="346" y="2"/>
                  </a:cubicBezTo>
                  <a:cubicBezTo>
                    <a:pt x="345" y="2"/>
                    <a:pt x="345" y="2"/>
                    <a:pt x="345" y="2"/>
                  </a:cubicBezTo>
                  <a:cubicBezTo>
                    <a:pt x="345" y="2"/>
                    <a:pt x="344" y="2"/>
                    <a:pt x="344" y="2"/>
                  </a:cubicBezTo>
                  <a:cubicBezTo>
                    <a:pt x="343" y="2"/>
                    <a:pt x="343" y="2"/>
                    <a:pt x="343" y="2"/>
                  </a:cubicBezTo>
                  <a:cubicBezTo>
                    <a:pt x="343" y="2"/>
                    <a:pt x="342" y="2"/>
                    <a:pt x="341" y="2"/>
                  </a:cubicBezTo>
                  <a:cubicBezTo>
                    <a:pt x="341" y="3"/>
                    <a:pt x="341" y="3"/>
                    <a:pt x="341" y="3"/>
                  </a:cubicBezTo>
                  <a:cubicBezTo>
                    <a:pt x="341" y="3"/>
                    <a:pt x="341" y="3"/>
                    <a:pt x="341" y="3"/>
                  </a:cubicBezTo>
                  <a:cubicBezTo>
                    <a:pt x="341" y="3"/>
                    <a:pt x="341" y="3"/>
                    <a:pt x="341" y="3"/>
                  </a:cubicBezTo>
                  <a:cubicBezTo>
                    <a:pt x="341" y="3"/>
                    <a:pt x="341" y="3"/>
                    <a:pt x="341" y="3"/>
                  </a:cubicBezTo>
                  <a:cubicBezTo>
                    <a:pt x="341" y="2"/>
                    <a:pt x="341" y="2"/>
                    <a:pt x="341" y="2"/>
                  </a:cubicBezTo>
                  <a:cubicBezTo>
                    <a:pt x="341" y="2"/>
                    <a:pt x="341" y="2"/>
                    <a:pt x="341" y="2"/>
                  </a:cubicBezTo>
                  <a:cubicBezTo>
                    <a:pt x="342" y="2"/>
                    <a:pt x="342" y="2"/>
                    <a:pt x="342" y="2"/>
                  </a:cubicBezTo>
                  <a:cubicBezTo>
                    <a:pt x="342" y="2"/>
                    <a:pt x="342" y="2"/>
                    <a:pt x="342" y="2"/>
                  </a:cubicBezTo>
                  <a:cubicBezTo>
                    <a:pt x="343" y="2"/>
                    <a:pt x="343" y="2"/>
                    <a:pt x="343" y="2"/>
                  </a:cubicBezTo>
                  <a:cubicBezTo>
                    <a:pt x="343" y="2"/>
                    <a:pt x="343" y="2"/>
                    <a:pt x="343" y="2"/>
                  </a:cubicBezTo>
                  <a:cubicBezTo>
                    <a:pt x="344" y="2"/>
                    <a:pt x="344" y="2"/>
                    <a:pt x="344" y="2"/>
                  </a:cubicBezTo>
                  <a:cubicBezTo>
                    <a:pt x="345" y="2"/>
                    <a:pt x="345" y="2"/>
                    <a:pt x="345" y="2"/>
                  </a:cubicBezTo>
                  <a:cubicBezTo>
                    <a:pt x="345" y="2"/>
                    <a:pt x="345" y="2"/>
                    <a:pt x="345" y="2"/>
                  </a:cubicBezTo>
                  <a:cubicBezTo>
                    <a:pt x="346" y="2"/>
                    <a:pt x="346" y="2"/>
                    <a:pt x="346" y="2"/>
                  </a:cubicBezTo>
                  <a:cubicBezTo>
                    <a:pt x="346" y="2"/>
                    <a:pt x="346" y="2"/>
                    <a:pt x="346" y="2"/>
                  </a:cubicBezTo>
                  <a:cubicBezTo>
                    <a:pt x="346" y="2"/>
                    <a:pt x="346" y="2"/>
                    <a:pt x="346" y="2"/>
                  </a:cubicBezTo>
                  <a:cubicBezTo>
                    <a:pt x="347" y="1"/>
                    <a:pt x="347" y="1"/>
                    <a:pt x="347" y="1"/>
                  </a:cubicBezTo>
                  <a:cubicBezTo>
                    <a:pt x="348" y="1"/>
                    <a:pt x="348" y="1"/>
                    <a:pt x="348" y="1"/>
                  </a:cubicBezTo>
                  <a:cubicBezTo>
                    <a:pt x="348" y="1"/>
                    <a:pt x="348" y="1"/>
                    <a:pt x="348" y="1"/>
                  </a:cubicBezTo>
                  <a:cubicBezTo>
                    <a:pt x="349" y="1"/>
                    <a:pt x="349" y="1"/>
                    <a:pt x="349" y="1"/>
                  </a:cubicBezTo>
                  <a:cubicBezTo>
                    <a:pt x="349" y="1"/>
                    <a:pt x="349" y="1"/>
                    <a:pt x="349" y="1"/>
                  </a:cubicBezTo>
                  <a:cubicBezTo>
                    <a:pt x="348" y="1"/>
                    <a:pt x="348" y="1"/>
                    <a:pt x="348" y="1"/>
                  </a:cubicBezTo>
                  <a:cubicBezTo>
                    <a:pt x="348" y="1"/>
                    <a:pt x="348" y="1"/>
                    <a:pt x="346" y="1"/>
                  </a:cubicBezTo>
                  <a:cubicBezTo>
                    <a:pt x="345" y="2"/>
                    <a:pt x="344" y="2"/>
                    <a:pt x="343" y="2"/>
                  </a:cubicBezTo>
                  <a:cubicBezTo>
                    <a:pt x="342" y="2"/>
                    <a:pt x="342" y="2"/>
                    <a:pt x="342" y="2"/>
                  </a:cubicBezTo>
                  <a:cubicBezTo>
                    <a:pt x="342" y="2"/>
                    <a:pt x="342" y="2"/>
                    <a:pt x="342" y="2"/>
                  </a:cubicBezTo>
                  <a:cubicBezTo>
                    <a:pt x="341" y="2"/>
                    <a:pt x="341" y="2"/>
                    <a:pt x="341" y="2"/>
                  </a:cubicBezTo>
                  <a:cubicBezTo>
                    <a:pt x="340" y="2"/>
                    <a:pt x="339" y="2"/>
                    <a:pt x="338" y="3"/>
                  </a:cubicBezTo>
                  <a:cubicBezTo>
                    <a:pt x="338" y="3"/>
                    <a:pt x="338" y="3"/>
                    <a:pt x="338" y="3"/>
                  </a:cubicBezTo>
                  <a:cubicBezTo>
                    <a:pt x="337" y="3"/>
                    <a:pt x="337" y="3"/>
                    <a:pt x="337" y="3"/>
                  </a:cubicBezTo>
                  <a:cubicBezTo>
                    <a:pt x="338" y="2"/>
                    <a:pt x="338" y="2"/>
                    <a:pt x="338" y="2"/>
                  </a:cubicBezTo>
                  <a:cubicBezTo>
                    <a:pt x="339" y="2"/>
                    <a:pt x="339" y="2"/>
                    <a:pt x="339" y="2"/>
                  </a:cubicBezTo>
                  <a:cubicBezTo>
                    <a:pt x="339" y="2"/>
                    <a:pt x="340" y="2"/>
                    <a:pt x="340" y="2"/>
                  </a:cubicBezTo>
                  <a:cubicBezTo>
                    <a:pt x="341" y="2"/>
                    <a:pt x="341" y="2"/>
                    <a:pt x="342" y="2"/>
                  </a:cubicBezTo>
                  <a:cubicBezTo>
                    <a:pt x="343" y="2"/>
                    <a:pt x="343" y="2"/>
                    <a:pt x="343" y="2"/>
                  </a:cubicBezTo>
                  <a:cubicBezTo>
                    <a:pt x="343" y="2"/>
                    <a:pt x="343" y="2"/>
                    <a:pt x="343" y="2"/>
                  </a:cubicBezTo>
                  <a:cubicBezTo>
                    <a:pt x="344" y="2"/>
                    <a:pt x="344" y="2"/>
                    <a:pt x="344" y="2"/>
                  </a:cubicBezTo>
                  <a:cubicBezTo>
                    <a:pt x="344" y="2"/>
                    <a:pt x="344" y="2"/>
                    <a:pt x="344" y="2"/>
                  </a:cubicBezTo>
                  <a:cubicBezTo>
                    <a:pt x="345" y="2"/>
                    <a:pt x="345" y="2"/>
                    <a:pt x="345" y="2"/>
                  </a:cubicBezTo>
                  <a:cubicBezTo>
                    <a:pt x="346" y="2"/>
                    <a:pt x="346" y="2"/>
                    <a:pt x="346" y="2"/>
                  </a:cubicBezTo>
                  <a:cubicBezTo>
                    <a:pt x="346" y="1"/>
                    <a:pt x="346" y="1"/>
                    <a:pt x="346" y="1"/>
                  </a:cubicBezTo>
                  <a:cubicBezTo>
                    <a:pt x="347" y="1"/>
                    <a:pt x="347" y="1"/>
                    <a:pt x="348" y="1"/>
                  </a:cubicBezTo>
                  <a:cubicBezTo>
                    <a:pt x="348" y="1"/>
                    <a:pt x="348" y="1"/>
                    <a:pt x="348" y="1"/>
                  </a:cubicBezTo>
                  <a:cubicBezTo>
                    <a:pt x="349" y="1"/>
                    <a:pt x="349" y="1"/>
                    <a:pt x="349" y="1"/>
                  </a:cubicBezTo>
                  <a:cubicBezTo>
                    <a:pt x="349" y="1"/>
                    <a:pt x="349" y="1"/>
                    <a:pt x="349" y="1"/>
                  </a:cubicBezTo>
                  <a:cubicBezTo>
                    <a:pt x="349" y="1"/>
                    <a:pt x="349" y="1"/>
                    <a:pt x="349" y="1"/>
                  </a:cubicBezTo>
                  <a:cubicBezTo>
                    <a:pt x="349" y="1"/>
                    <a:pt x="349" y="1"/>
                    <a:pt x="349" y="1"/>
                  </a:cubicBezTo>
                  <a:cubicBezTo>
                    <a:pt x="348" y="1"/>
                    <a:pt x="348" y="1"/>
                    <a:pt x="348" y="1"/>
                  </a:cubicBezTo>
                  <a:cubicBezTo>
                    <a:pt x="347" y="1"/>
                    <a:pt x="347" y="1"/>
                    <a:pt x="347" y="1"/>
                  </a:cubicBezTo>
                  <a:cubicBezTo>
                    <a:pt x="347" y="1"/>
                    <a:pt x="347" y="1"/>
                    <a:pt x="347" y="1"/>
                  </a:cubicBezTo>
                  <a:cubicBezTo>
                    <a:pt x="346" y="1"/>
                    <a:pt x="346" y="1"/>
                    <a:pt x="346" y="1"/>
                  </a:cubicBezTo>
                  <a:cubicBezTo>
                    <a:pt x="346" y="1"/>
                    <a:pt x="346" y="1"/>
                    <a:pt x="346" y="1"/>
                  </a:cubicBezTo>
                  <a:cubicBezTo>
                    <a:pt x="346" y="1"/>
                    <a:pt x="346" y="1"/>
                    <a:pt x="346" y="1"/>
                  </a:cubicBezTo>
                  <a:cubicBezTo>
                    <a:pt x="346" y="1"/>
                    <a:pt x="346" y="1"/>
                    <a:pt x="346" y="1"/>
                  </a:cubicBezTo>
                  <a:cubicBezTo>
                    <a:pt x="345" y="1"/>
                    <a:pt x="345" y="1"/>
                    <a:pt x="345" y="1"/>
                  </a:cubicBezTo>
                  <a:cubicBezTo>
                    <a:pt x="345" y="1"/>
                    <a:pt x="345" y="1"/>
                    <a:pt x="345" y="1"/>
                  </a:cubicBezTo>
                  <a:cubicBezTo>
                    <a:pt x="345" y="1"/>
                    <a:pt x="345" y="1"/>
                    <a:pt x="345" y="1"/>
                  </a:cubicBezTo>
                  <a:cubicBezTo>
                    <a:pt x="345" y="1"/>
                    <a:pt x="345" y="1"/>
                    <a:pt x="345" y="1"/>
                  </a:cubicBezTo>
                  <a:cubicBezTo>
                    <a:pt x="345" y="1"/>
                    <a:pt x="345" y="1"/>
                    <a:pt x="345" y="1"/>
                  </a:cubicBezTo>
                  <a:cubicBezTo>
                    <a:pt x="344" y="1"/>
                    <a:pt x="344" y="1"/>
                    <a:pt x="344" y="1"/>
                  </a:cubicBezTo>
                  <a:cubicBezTo>
                    <a:pt x="344" y="1"/>
                    <a:pt x="344" y="1"/>
                    <a:pt x="344" y="1"/>
                  </a:cubicBezTo>
                  <a:cubicBezTo>
                    <a:pt x="343" y="1"/>
                    <a:pt x="343" y="1"/>
                    <a:pt x="343" y="1"/>
                  </a:cubicBezTo>
                  <a:cubicBezTo>
                    <a:pt x="343" y="1"/>
                    <a:pt x="343" y="1"/>
                    <a:pt x="343" y="1"/>
                  </a:cubicBezTo>
                  <a:cubicBezTo>
                    <a:pt x="343" y="2"/>
                    <a:pt x="343" y="2"/>
                    <a:pt x="343" y="2"/>
                  </a:cubicBezTo>
                  <a:cubicBezTo>
                    <a:pt x="342" y="2"/>
                    <a:pt x="342" y="2"/>
                    <a:pt x="342"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8" y="2"/>
                    <a:pt x="338" y="2"/>
                    <a:pt x="338" y="2"/>
                  </a:cubicBezTo>
                  <a:cubicBezTo>
                    <a:pt x="337" y="2"/>
                    <a:pt x="337" y="2"/>
                    <a:pt x="337" y="2"/>
                  </a:cubicBezTo>
                  <a:cubicBezTo>
                    <a:pt x="336" y="2"/>
                    <a:pt x="336" y="2"/>
                    <a:pt x="336" y="2"/>
                  </a:cubicBezTo>
                  <a:cubicBezTo>
                    <a:pt x="335" y="3"/>
                    <a:pt x="335" y="3"/>
                    <a:pt x="335" y="3"/>
                  </a:cubicBezTo>
                  <a:cubicBezTo>
                    <a:pt x="335" y="3"/>
                    <a:pt x="335" y="3"/>
                    <a:pt x="335" y="3"/>
                  </a:cubicBezTo>
                  <a:cubicBezTo>
                    <a:pt x="335" y="3"/>
                    <a:pt x="335" y="3"/>
                    <a:pt x="335" y="3"/>
                  </a:cubicBezTo>
                  <a:cubicBezTo>
                    <a:pt x="335" y="3"/>
                    <a:pt x="335" y="3"/>
                    <a:pt x="335" y="3"/>
                  </a:cubicBezTo>
                  <a:cubicBezTo>
                    <a:pt x="335" y="3"/>
                    <a:pt x="335" y="3"/>
                    <a:pt x="335" y="3"/>
                  </a:cubicBezTo>
                  <a:cubicBezTo>
                    <a:pt x="336" y="3"/>
                    <a:pt x="336" y="3"/>
                    <a:pt x="336" y="3"/>
                  </a:cubicBezTo>
                  <a:cubicBezTo>
                    <a:pt x="336" y="2"/>
                    <a:pt x="336" y="2"/>
                    <a:pt x="336" y="2"/>
                  </a:cubicBezTo>
                  <a:cubicBezTo>
                    <a:pt x="336" y="2"/>
                    <a:pt x="336" y="2"/>
                    <a:pt x="336" y="2"/>
                  </a:cubicBezTo>
                  <a:cubicBezTo>
                    <a:pt x="337" y="2"/>
                    <a:pt x="337" y="2"/>
                    <a:pt x="337" y="2"/>
                  </a:cubicBezTo>
                  <a:cubicBezTo>
                    <a:pt x="337" y="2"/>
                    <a:pt x="337" y="2"/>
                    <a:pt x="337" y="2"/>
                  </a:cubicBezTo>
                  <a:cubicBezTo>
                    <a:pt x="337" y="2"/>
                    <a:pt x="337" y="2"/>
                    <a:pt x="337" y="2"/>
                  </a:cubicBezTo>
                  <a:cubicBezTo>
                    <a:pt x="337" y="2"/>
                    <a:pt x="337" y="2"/>
                    <a:pt x="337" y="2"/>
                  </a:cubicBezTo>
                  <a:cubicBezTo>
                    <a:pt x="338" y="2"/>
                    <a:pt x="338" y="2"/>
                    <a:pt x="338" y="2"/>
                  </a:cubicBezTo>
                  <a:cubicBezTo>
                    <a:pt x="339" y="2"/>
                    <a:pt x="339" y="2"/>
                    <a:pt x="339" y="2"/>
                  </a:cubicBezTo>
                  <a:cubicBezTo>
                    <a:pt x="340" y="2"/>
                    <a:pt x="340" y="2"/>
                    <a:pt x="340" y="2"/>
                  </a:cubicBezTo>
                  <a:cubicBezTo>
                    <a:pt x="340" y="2"/>
                    <a:pt x="340" y="2"/>
                    <a:pt x="340" y="2"/>
                  </a:cubicBezTo>
                  <a:cubicBezTo>
                    <a:pt x="341" y="2"/>
                    <a:pt x="341" y="2"/>
                    <a:pt x="341" y="2"/>
                  </a:cubicBezTo>
                  <a:cubicBezTo>
                    <a:pt x="341" y="2"/>
                    <a:pt x="341" y="2"/>
                    <a:pt x="341" y="2"/>
                  </a:cubicBezTo>
                  <a:cubicBezTo>
                    <a:pt x="341" y="2"/>
                    <a:pt x="341" y="2"/>
                    <a:pt x="341" y="2"/>
                  </a:cubicBezTo>
                  <a:cubicBezTo>
                    <a:pt x="340" y="2"/>
                    <a:pt x="340" y="2"/>
                    <a:pt x="340" y="2"/>
                  </a:cubicBezTo>
                  <a:cubicBezTo>
                    <a:pt x="340" y="2"/>
                    <a:pt x="340" y="2"/>
                    <a:pt x="340" y="2"/>
                  </a:cubicBezTo>
                  <a:cubicBezTo>
                    <a:pt x="339" y="2"/>
                    <a:pt x="339" y="2"/>
                    <a:pt x="339" y="2"/>
                  </a:cubicBezTo>
                  <a:cubicBezTo>
                    <a:pt x="339" y="2"/>
                    <a:pt x="339" y="2"/>
                    <a:pt x="339" y="2"/>
                  </a:cubicBezTo>
                  <a:cubicBezTo>
                    <a:pt x="338" y="2"/>
                    <a:pt x="338" y="2"/>
                    <a:pt x="338" y="2"/>
                  </a:cubicBezTo>
                  <a:cubicBezTo>
                    <a:pt x="337" y="2"/>
                    <a:pt x="336" y="2"/>
                    <a:pt x="336" y="2"/>
                  </a:cubicBezTo>
                  <a:cubicBezTo>
                    <a:pt x="335" y="2"/>
                    <a:pt x="335" y="2"/>
                    <a:pt x="335" y="2"/>
                  </a:cubicBezTo>
                  <a:cubicBezTo>
                    <a:pt x="335" y="2"/>
                    <a:pt x="335" y="2"/>
                    <a:pt x="335" y="2"/>
                  </a:cubicBezTo>
                  <a:cubicBezTo>
                    <a:pt x="334" y="2"/>
                    <a:pt x="334" y="2"/>
                    <a:pt x="334" y="2"/>
                  </a:cubicBezTo>
                  <a:cubicBezTo>
                    <a:pt x="332" y="3"/>
                    <a:pt x="331" y="3"/>
                    <a:pt x="329" y="3"/>
                  </a:cubicBezTo>
                  <a:cubicBezTo>
                    <a:pt x="329" y="3"/>
                    <a:pt x="329" y="3"/>
                    <a:pt x="329" y="3"/>
                  </a:cubicBezTo>
                  <a:cubicBezTo>
                    <a:pt x="330" y="3"/>
                    <a:pt x="330" y="3"/>
                    <a:pt x="330" y="3"/>
                  </a:cubicBezTo>
                  <a:cubicBezTo>
                    <a:pt x="330" y="3"/>
                    <a:pt x="330" y="3"/>
                    <a:pt x="330" y="3"/>
                  </a:cubicBezTo>
                  <a:cubicBezTo>
                    <a:pt x="330" y="3"/>
                    <a:pt x="330" y="3"/>
                    <a:pt x="330" y="3"/>
                  </a:cubicBezTo>
                  <a:cubicBezTo>
                    <a:pt x="330" y="3"/>
                    <a:pt x="329" y="3"/>
                    <a:pt x="328" y="3"/>
                  </a:cubicBezTo>
                  <a:cubicBezTo>
                    <a:pt x="327" y="3"/>
                    <a:pt x="326" y="3"/>
                    <a:pt x="325" y="3"/>
                  </a:cubicBezTo>
                  <a:cubicBezTo>
                    <a:pt x="325" y="3"/>
                    <a:pt x="324" y="4"/>
                    <a:pt x="323" y="4"/>
                  </a:cubicBezTo>
                  <a:cubicBezTo>
                    <a:pt x="323" y="4"/>
                    <a:pt x="323" y="4"/>
                    <a:pt x="323" y="4"/>
                  </a:cubicBezTo>
                  <a:cubicBezTo>
                    <a:pt x="323" y="4"/>
                    <a:pt x="323" y="4"/>
                    <a:pt x="323" y="4"/>
                  </a:cubicBezTo>
                  <a:cubicBezTo>
                    <a:pt x="323" y="4"/>
                    <a:pt x="323" y="4"/>
                    <a:pt x="323" y="4"/>
                  </a:cubicBezTo>
                  <a:cubicBezTo>
                    <a:pt x="322" y="4"/>
                    <a:pt x="322" y="4"/>
                    <a:pt x="322" y="4"/>
                  </a:cubicBezTo>
                  <a:cubicBezTo>
                    <a:pt x="322" y="4"/>
                    <a:pt x="322" y="4"/>
                    <a:pt x="322" y="4"/>
                  </a:cubicBezTo>
                  <a:cubicBezTo>
                    <a:pt x="322" y="4"/>
                    <a:pt x="322" y="4"/>
                    <a:pt x="322" y="4"/>
                  </a:cubicBezTo>
                  <a:cubicBezTo>
                    <a:pt x="321" y="4"/>
                    <a:pt x="321" y="4"/>
                    <a:pt x="321" y="4"/>
                  </a:cubicBezTo>
                  <a:cubicBezTo>
                    <a:pt x="321" y="4"/>
                    <a:pt x="321" y="4"/>
                    <a:pt x="321" y="4"/>
                  </a:cubicBezTo>
                  <a:cubicBezTo>
                    <a:pt x="320" y="4"/>
                    <a:pt x="320" y="4"/>
                    <a:pt x="320" y="4"/>
                  </a:cubicBezTo>
                  <a:cubicBezTo>
                    <a:pt x="320" y="4"/>
                    <a:pt x="320" y="4"/>
                    <a:pt x="320" y="4"/>
                  </a:cubicBezTo>
                  <a:cubicBezTo>
                    <a:pt x="320" y="4"/>
                    <a:pt x="320" y="4"/>
                    <a:pt x="320" y="4"/>
                  </a:cubicBezTo>
                  <a:cubicBezTo>
                    <a:pt x="319" y="4"/>
                    <a:pt x="319" y="4"/>
                    <a:pt x="319" y="4"/>
                  </a:cubicBezTo>
                  <a:cubicBezTo>
                    <a:pt x="319" y="4"/>
                    <a:pt x="318" y="4"/>
                    <a:pt x="317" y="5"/>
                  </a:cubicBezTo>
                  <a:cubicBezTo>
                    <a:pt x="317" y="5"/>
                    <a:pt x="317" y="5"/>
                    <a:pt x="317" y="5"/>
                  </a:cubicBezTo>
                  <a:cubicBezTo>
                    <a:pt x="316" y="5"/>
                    <a:pt x="315" y="5"/>
                    <a:pt x="315" y="5"/>
                  </a:cubicBezTo>
                  <a:cubicBezTo>
                    <a:pt x="315" y="5"/>
                    <a:pt x="315" y="5"/>
                    <a:pt x="314" y="5"/>
                  </a:cubicBezTo>
                  <a:cubicBezTo>
                    <a:pt x="314" y="5"/>
                    <a:pt x="314" y="5"/>
                    <a:pt x="314" y="5"/>
                  </a:cubicBezTo>
                  <a:cubicBezTo>
                    <a:pt x="313" y="5"/>
                    <a:pt x="313" y="5"/>
                    <a:pt x="313" y="5"/>
                  </a:cubicBezTo>
                  <a:cubicBezTo>
                    <a:pt x="313" y="5"/>
                    <a:pt x="313" y="5"/>
                    <a:pt x="314" y="5"/>
                  </a:cubicBezTo>
                  <a:cubicBezTo>
                    <a:pt x="314" y="5"/>
                    <a:pt x="314" y="5"/>
                    <a:pt x="314" y="5"/>
                  </a:cubicBezTo>
                  <a:cubicBezTo>
                    <a:pt x="315" y="5"/>
                    <a:pt x="315" y="5"/>
                    <a:pt x="315" y="5"/>
                  </a:cubicBezTo>
                  <a:cubicBezTo>
                    <a:pt x="314" y="5"/>
                    <a:pt x="313" y="6"/>
                    <a:pt x="312" y="6"/>
                  </a:cubicBezTo>
                  <a:cubicBezTo>
                    <a:pt x="311" y="6"/>
                    <a:pt x="311" y="6"/>
                    <a:pt x="311" y="6"/>
                  </a:cubicBezTo>
                  <a:cubicBezTo>
                    <a:pt x="311" y="6"/>
                    <a:pt x="311" y="6"/>
                    <a:pt x="311" y="6"/>
                  </a:cubicBezTo>
                  <a:cubicBezTo>
                    <a:pt x="310" y="6"/>
                    <a:pt x="310" y="6"/>
                    <a:pt x="310" y="6"/>
                  </a:cubicBezTo>
                  <a:cubicBezTo>
                    <a:pt x="309" y="6"/>
                    <a:pt x="308" y="6"/>
                    <a:pt x="307" y="7"/>
                  </a:cubicBezTo>
                  <a:cubicBezTo>
                    <a:pt x="306" y="7"/>
                    <a:pt x="305" y="7"/>
                    <a:pt x="305" y="7"/>
                  </a:cubicBezTo>
                  <a:cubicBezTo>
                    <a:pt x="304" y="7"/>
                    <a:pt x="304" y="7"/>
                    <a:pt x="304" y="7"/>
                  </a:cubicBezTo>
                  <a:cubicBezTo>
                    <a:pt x="303" y="7"/>
                    <a:pt x="303" y="7"/>
                    <a:pt x="303" y="7"/>
                  </a:cubicBezTo>
                  <a:cubicBezTo>
                    <a:pt x="303" y="7"/>
                    <a:pt x="303" y="7"/>
                    <a:pt x="303" y="7"/>
                  </a:cubicBezTo>
                  <a:cubicBezTo>
                    <a:pt x="303" y="7"/>
                    <a:pt x="303" y="7"/>
                    <a:pt x="303" y="7"/>
                  </a:cubicBezTo>
                  <a:cubicBezTo>
                    <a:pt x="302" y="8"/>
                    <a:pt x="302" y="8"/>
                    <a:pt x="302" y="8"/>
                  </a:cubicBezTo>
                  <a:cubicBezTo>
                    <a:pt x="302" y="8"/>
                    <a:pt x="302" y="8"/>
                    <a:pt x="302" y="8"/>
                  </a:cubicBezTo>
                  <a:cubicBezTo>
                    <a:pt x="302" y="7"/>
                    <a:pt x="302" y="7"/>
                    <a:pt x="302" y="7"/>
                  </a:cubicBezTo>
                  <a:cubicBezTo>
                    <a:pt x="302" y="7"/>
                    <a:pt x="302" y="7"/>
                    <a:pt x="302" y="7"/>
                  </a:cubicBezTo>
                  <a:cubicBezTo>
                    <a:pt x="301" y="8"/>
                    <a:pt x="301" y="8"/>
                    <a:pt x="301" y="8"/>
                  </a:cubicBezTo>
                  <a:cubicBezTo>
                    <a:pt x="300" y="8"/>
                    <a:pt x="300" y="8"/>
                    <a:pt x="300" y="8"/>
                  </a:cubicBezTo>
                  <a:cubicBezTo>
                    <a:pt x="300" y="8"/>
                    <a:pt x="300" y="8"/>
                    <a:pt x="299" y="8"/>
                  </a:cubicBezTo>
                  <a:cubicBezTo>
                    <a:pt x="299" y="8"/>
                    <a:pt x="298" y="8"/>
                    <a:pt x="298" y="8"/>
                  </a:cubicBezTo>
                  <a:cubicBezTo>
                    <a:pt x="298" y="8"/>
                    <a:pt x="298" y="8"/>
                    <a:pt x="298" y="8"/>
                  </a:cubicBezTo>
                  <a:cubicBezTo>
                    <a:pt x="298" y="8"/>
                    <a:pt x="298" y="8"/>
                    <a:pt x="297" y="8"/>
                  </a:cubicBezTo>
                  <a:cubicBezTo>
                    <a:pt x="296" y="8"/>
                    <a:pt x="296" y="8"/>
                    <a:pt x="296" y="8"/>
                  </a:cubicBezTo>
                  <a:cubicBezTo>
                    <a:pt x="295" y="8"/>
                    <a:pt x="295" y="8"/>
                    <a:pt x="295" y="8"/>
                  </a:cubicBezTo>
                  <a:cubicBezTo>
                    <a:pt x="295" y="8"/>
                    <a:pt x="295" y="8"/>
                    <a:pt x="295" y="8"/>
                  </a:cubicBezTo>
                  <a:cubicBezTo>
                    <a:pt x="295" y="9"/>
                    <a:pt x="295" y="9"/>
                    <a:pt x="295" y="9"/>
                  </a:cubicBezTo>
                  <a:cubicBezTo>
                    <a:pt x="294" y="9"/>
                    <a:pt x="294" y="9"/>
                    <a:pt x="294" y="9"/>
                  </a:cubicBezTo>
                  <a:cubicBezTo>
                    <a:pt x="294" y="9"/>
                    <a:pt x="294" y="9"/>
                    <a:pt x="294" y="9"/>
                  </a:cubicBezTo>
                  <a:cubicBezTo>
                    <a:pt x="293" y="9"/>
                    <a:pt x="293" y="9"/>
                    <a:pt x="293" y="9"/>
                  </a:cubicBezTo>
                  <a:cubicBezTo>
                    <a:pt x="292" y="9"/>
                    <a:pt x="292" y="9"/>
                    <a:pt x="292" y="9"/>
                  </a:cubicBezTo>
                  <a:cubicBezTo>
                    <a:pt x="292" y="9"/>
                    <a:pt x="292" y="9"/>
                    <a:pt x="292" y="9"/>
                  </a:cubicBezTo>
                  <a:cubicBezTo>
                    <a:pt x="292" y="9"/>
                    <a:pt x="292" y="9"/>
                    <a:pt x="292" y="9"/>
                  </a:cubicBezTo>
                  <a:cubicBezTo>
                    <a:pt x="289" y="10"/>
                    <a:pt x="287" y="11"/>
                    <a:pt x="284" y="11"/>
                  </a:cubicBezTo>
                  <a:cubicBezTo>
                    <a:pt x="284" y="11"/>
                    <a:pt x="284" y="11"/>
                    <a:pt x="284" y="11"/>
                  </a:cubicBezTo>
                  <a:cubicBezTo>
                    <a:pt x="283" y="12"/>
                    <a:pt x="283" y="12"/>
                    <a:pt x="283" y="12"/>
                  </a:cubicBezTo>
                  <a:cubicBezTo>
                    <a:pt x="283" y="12"/>
                    <a:pt x="283" y="12"/>
                    <a:pt x="283" y="12"/>
                  </a:cubicBezTo>
                  <a:cubicBezTo>
                    <a:pt x="282" y="12"/>
                    <a:pt x="282" y="12"/>
                    <a:pt x="282" y="12"/>
                  </a:cubicBezTo>
                  <a:cubicBezTo>
                    <a:pt x="282" y="12"/>
                    <a:pt x="282" y="12"/>
                    <a:pt x="282" y="12"/>
                  </a:cubicBezTo>
                  <a:cubicBezTo>
                    <a:pt x="283" y="12"/>
                    <a:pt x="283" y="12"/>
                    <a:pt x="283" y="12"/>
                  </a:cubicBezTo>
                  <a:cubicBezTo>
                    <a:pt x="284" y="12"/>
                    <a:pt x="284" y="12"/>
                    <a:pt x="284" y="12"/>
                  </a:cubicBezTo>
                  <a:cubicBezTo>
                    <a:pt x="284" y="12"/>
                    <a:pt x="284" y="12"/>
                    <a:pt x="285" y="12"/>
                  </a:cubicBezTo>
                  <a:cubicBezTo>
                    <a:pt x="285" y="12"/>
                    <a:pt x="285" y="12"/>
                    <a:pt x="285" y="12"/>
                  </a:cubicBezTo>
                  <a:cubicBezTo>
                    <a:pt x="285" y="12"/>
                    <a:pt x="285" y="12"/>
                    <a:pt x="285" y="12"/>
                  </a:cubicBezTo>
                  <a:cubicBezTo>
                    <a:pt x="284" y="12"/>
                    <a:pt x="283" y="12"/>
                    <a:pt x="282" y="13"/>
                  </a:cubicBezTo>
                  <a:cubicBezTo>
                    <a:pt x="282" y="13"/>
                    <a:pt x="282" y="13"/>
                    <a:pt x="281" y="13"/>
                  </a:cubicBezTo>
                  <a:cubicBezTo>
                    <a:pt x="281" y="13"/>
                    <a:pt x="281" y="13"/>
                    <a:pt x="281" y="13"/>
                  </a:cubicBezTo>
                  <a:cubicBezTo>
                    <a:pt x="280" y="13"/>
                    <a:pt x="280" y="13"/>
                    <a:pt x="279" y="13"/>
                  </a:cubicBezTo>
                  <a:cubicBezTo>
                    <a:pt x="279" y="13"/>
                    <a:pt x="279" y="13"/>
                    <a:pt x="279" y="13"/>
                  </a:cubicBezTo>
                  <a:cubicBezTo>
                    <a:pt x="279" y="13"/>
                    <a:pt x="279" y="13"/>
                    <a:pt x="279" y="13"/>
                  </a:cubicBezTo>
                  <a:cubicBezTo>
                    <a:pt x="279" y="13"/>
                    <a:pt x="279" y="13"/>
                    <a:pt x="279" y="13"/>
                  </a:cubicBezTo>
                  <a:cubicBezTo>
                    <a:pt x="279" y="13"/>
                    <a:pt x="279" y="13"/>
                    <a:pt x="279"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80" y="13"/>
                    <a:pt x="280" y="13"/>
                    <a:pt x="280" y="13"/>
                  </a:cubicBezTo>
                  <a:cubicBezTo>
                    <a:pt x="279" y="13"/>
                    <a:pt x="279" y="13"/>
                    <a:pt x="279" y="13"/>
                  </a:cubicBezTo>
                  <a:cubicBezTo>
                    <a:pt x="278" y="13"/>
                    <a:pt x="278" y="13"/>
                    <a:pt x="278" y="13"/>
                  </a:cubicBezTo>
                  <a:cubicBezTo>
                    <a:pt x="278" y="13"/>
                    <a:pt x="278" y="13"/>
                    <a:pt x="278" y="13"/>
                  </a:cubicBezTo>
                  <a:cubicBezTo>
                    <a:pt x="279" y="13"/>
                    <a:pt x="279" y="13"/>
                    <a:pt x="279" y="13"/>
                  </a:cubicBezTo>
                  <a:cubicBezTo>
                    <a:pt x="279" y="13"/>
                    <a:pt x="279" y="13"/>
                    <a:pt x="279" y="13"/>
                  </a:cubicBezTo>
                  <a:cubicBezTo>
                    <a:pt x="278" y="13"/>
                    <a:pt x="278" y="13"/>
                    <a:pt x="277" y="13"/>
                  </a:cubicBezTo>
                  <a:cubicBezTo>
                    <a:pt x="277" y="13"/>
                    <a:pt x="277" y="13"/>
                    <a:pt x="277" y="13"/>
                  </a:cubicBezTo>
                  <a:cubicBezTo>
                    <a:pt x="276" y="14"/>
                    <a:pt x="275" y="14"/>
                    <a:pt x="274" y="14"/>
                  </a:cubicBezTo>
                  <a:cubicBezTo>
                    <a:pt x="274" y="14"/>
                    <a:pt x="274" y="14"/>
                    <a:pt x="274" y="14"/>
                  </a:cubicBezTo>
                  <a:cubicBezTo>
                    <a:pt x="273" y="15"/>
                    <a:pt x="273" y="15"/>
                    <a:pt x="271" y="15"/>
                  </a:cubicBezTo>
                  <a:cubicBezTo>
                    <a:pt x="271" y="16"/>
                    <a:pt x="271" y="16"/>
                    <a:pt x="271" y="16"/>
                  </a:cubicBezTo>
                  <a:cubicBezTo>
                    <a:pt x="270" y="16"/>
                    <a:pt x="270" y="16"/>
                    <a:pt x="270" y="16"/>
                  </a:cubicBezTo>
                  <a:cubicBezTo>
                    <a:pt x="270" y="16"/>
                    <a:pt x="270" y="16"/>
                    <a:pt x="270" y="16"/>
                  </a:cubicBezTo>
                  <a:cubicBezTo>
                    <a:pt x="269" y="16"/>
                    <a:pt x="269" y="16"/>
                    <a:pt x="269" y="16"/>
                  </a:cubicBezTo>
                  <a:cubicBezTo>
                    <a:pt x="269" y="16"/>
                    <a:pt x="269" y="16"/>
                    <a:pt x="269" y="16"/>
                  </a:cubicBezTo>
                  <a:cubicBezTo>
                    <a:pt x="268" y="16"/>
                    <a:pt x="268" y="16"/>
                    <a:pt x="268" y="16"/>
                  </a:cubicBezTo>
                  <a:cubicBezTo>
                    <a:pt x="268" y="17"/>
                    <a:pt x="268" y="17"/>
                    <a:pt x="268" y="17"/>
                  </a:cubicBezTo>
                  <a:cubicBezTo>
                    <a:pt x="267" y="17"/>
                    <a:pt x="267" y="17"/>
                    <a:pt x="267" y="17"/>
                  </a:cubicBezTo>
                  <a:cubicBezTo>
                    <a:pt x="267" y="17"/>
                    <a:pt x="267" y="17"/>
                    <a:pt x="267" y="17"/>
                  </a:cubicBezTo>
                  <a:cubicBezTo>
                    <a:pt x="267" y="17"/>
                    <a:pt x="267" y="17"/>
                    <a:pt x="267" y="17"/>
                  </a:cubicBezTo>
                  <a:cubicBezTo>
                    <a:pt x="266" y="17"/>
                    <a:pt x="266" y="17"/>
                    <a:pt x="266" y="17"/>
                  </a:cubicBezTo>
                  <a:cubicBezTo>
                    <a:pt x="266" y="17"/>
                    <a:pt x="266" y="17"/>
                    <a:pt x="266" y="17"/>
                  </a:cubicBezTo>
                  <a:cubicBezTo>
                    <a:pt x="266" y="17"/>
                    <a:pt x="266" y="17"/>
                    <a:pt x="266" y="17"/>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5" y="18"/>
                    <a:pt x="265" y="18"/>
                    <a:pt x="265" y="18"/>
                  </a:cubicBezTo>
                  <a:cubicBezTo>
                    <a:pt x="266" y="18"/>
                    <a:pt x="266" y="18"/>
                    <a:pt x="266" y="18"/>
                  </a:cubicBezTo>
                  <a:cubicBezTo>
                    <a:pt x="266" y="17"/>
                    <a:pt x="267"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8" y="17"/>
                  </a:cubicBezTo>
                  <a:cubicBezTo>
                    <a:pt x="268" y="17"/>
                    <a:pt x="268" y="17"/>
                    <a:pt x="269" y="17"/>
                  </a:cubicBezTo>
                  <a:cubicBezTo>
                    <a:pt x="269" y="17"/>
                    <a:pt x="269" y="17"/>
                    <a:pt x="269" y="17"/>
                  </a:cubicBezTo>
                  <a:cubicBezTo>
                    <a:pt x="269" y="17"/>
                    <a:pt x="269" y="17"/>
                    <a:pt x="269" y="17"/>
                  </a:cubicBezTo>
                  <a:cubicBezTo>
                    <a:pt x="269" y="17"/>
                    <a:pt x="269" y="17"/>
                    <a:pt x="269" y="17"/>
                  </a:cubicBezTo>
                  <a:cubicBezTo>
                    <a:pt x="269" y="17"/>
                    <a:pt x="269" y="17"/>
                    <a:pt x="269"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0" y="17"/>
                    <a:pt x="270" y="17"/>
                    <a:pt x="270" y="17"/>
                  </a:cubicBezTo>
                  <a:cubicBezTo>
                    <a:pt x="271" y="17"/>
                    <a:pt x="271" y="17"/>
                    <a:pt x="271" y="17"/>
                  </a:cubicBezTo>
                  <a:cubicBezTo>
                    <a:pt x="271" y="17"/>
                    <a:pt x="271" y="17"/>
                    <a:pt x="271" y="17"/>
                  </a:cubicBezTo>
                  <a:cubicBezTo>
                    <a:pt x="272" y="16"/>
                    <a:pt x="272" y="16"/>
                    <a:pt x="272" y="16"/>
                  </a:cubicBezTo>
                  <a:cubicBezTo>
                    <a:pt x="271" y="17"/>
                    <a:pt x="271" y="17"/>
                    <a:pt x="271" y="17"/>
                  </a:cubicBezTo>
                  <a:cubicBezTo>
                    <a:pt x="271" y="17"/>
                    <a:pt x="271" y="17"/>
                    <a:pt x="271" y="17"/>
                  </a:cubicBezTo>
                  <a:cubicBezTo>
                    <a:pt x="271" y="17"/>
                    <a:pt x="271" y="17"/>
                    <a:pt x="271" y="17"/>
                  </a:cubicBezTo>
                  <a:cubicBezTo>
                    <a:pt x="271" y="17"/>
                    <a:pt x="271" y="17"/>
                    <a:pt x="271" y="17"/>
                  </a:cubicBezTo>
                  <a:cubicBezTo>
                    <a:pt x="271" y="18"/>
                    <a:pt x="271" y="18"/>
                    <a:pt x="271"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70" y="18"/>
                    <a:pt x="270" y="18"/>
                    <a:pt x="270" y="18"/>
                  </a:cubicBezTo>
                  <a:cubicBezTo>
                    <a:pt x="269" y="19"/>
                    <a:pt x="269" y="19"/>
                    <a:pt x="269" y="19"/>
                  </a:cubicBezTo>
                  <a:cubicBezTo>
                    <a:pt x="270" y="19"/>
                    <a:pt x="270" y="19"/>
                    <a:pt x="270" y="19"/>
                  </a:cubicBezTo>
                  <a:cubicBezTo>
                    <a:pt x="270" y="19"/>
                    <a:pt x="270" y="19"/>
                    <a:pt x="270" y="19"/>
                  </a:cubicBezTo>
                  <a:cubicBezTo>
                    <a:pt x="268" y="19"/>
                    <a:pt x="268" y="19"/>
                    <a:pt x="268" y="19"/>
                  </a:cubicBezTo>
                  <a:cubicBezTo>
                    <a:pt x="268" y="19"/>
                    <a:pt x="268" y="19"/>
                    <a:pt x="268" y="19"/>
                  </a:cubicBezTo>
                  <a:cubicBezTo>
                    <a:pt x="268" y="20"/>
                    <a:pt x="268" y="20"/>
                    <a:pt x="268" y="20"/>
                  </a:cubicBezTo>
                  <a:cubicBezTo>
                    <a:pt x="267" y="20"/>
                    <a:pt x="267" y="20"/>
                    <a:pt x="267" y="20"/>
                  </a:cubicBezTo>
                  <a:cubicBezTo>
                    <a:pt x="266" y="21"/>
                    <a:pt x="264" y="21"/>
                    <a:pt x="263" y="22"/>
                  </a:cubicBezTo>
                  <a:cubicBezTo>
                    <a:pt x="262" y="22"/>
                    <a:pt x="262" y="22"/>
                    <a:pt x="262" y="22"/>
                  </a:cubicBezTo>
                  <a:cubicBezTo>
                    <a:pt x="262" y="22"/>
                    <a:pt x="262" y="22"/>
                    <a:pt x="262" y="22"/>
                  </a:cubicBezTo>
                  <a:cubicBezTo>
                    <a:pt x="261" y="22"/>
                    <a:pt x="261" y="22"/>
                    <a:pt x="261" y="22"/>
                  </a:cubicBezTo>
                  <a:cubicBezTo>
                    <a:pt x="261" y="22"/>
                    <a:pt x="261" y="22"/>
                    <a:pt x="261" y="22"/>
                  </a:cubicBezTo>
                  <a:cubicBezTo>
                    <a:pt x="261" y="22"/>
                    <a:pt x="261" y="22"/>
                    <a:pt x="261" y="22"/>
                  </a:cubicBezTo>
                  <a:cubicBezTo>
                    <a:pt x="261" y="23"/>
                    <a:pt x="261" y="23"/>
                    <a:pt x="261" y="23"/>
                  </a:cubicBezTo>
                  <a:cubicBezTo>
                    <a:pt x="261" y="23"/>
                    <a:pt x="261" y="23"/>
                    <a:pt x="261" y="23"/>
                  </a:cubicBezTo>
                  <a:cubicBezTo>
                    <a:pt x="261" y="23"/>
                    <a:pt x="261" y="23"/>
                    <a:pt x="261" y="23"/>
                  </a:cubicBezTo>
                  <a:cubicBezTo>
                    <a:pt x="260" y="23"/>
                    <a:pt x="260" y="23"/>
                    <a:pt x="259" y="24"/>
                  </a:cubicBezTo>
                  <a:cubicBezTo>
                    <a:pt x="259" y="24"/>
                    <a:pt x="259" y="24"/>
                    <a:pt x="259" y="24"/>
                  </a:cubicBezTo>
                  <a:cubicBezTo>
                    <a:pt x="259" y="24"/>
                    <a:pt x="258" y="24"/>
                    <a:pt x="258" y="24"/>
                  </a:cubicBezTo>
                  <a:cubicBezTo>
                    <a:pt x="257" y="25"/>
                    <a:pt x="257" y="25"/>
                    <a:pt x="257" y="25"/>
                  </a:cubicBezTo>
                  <a:cubicBezTo>
                    <a:pt x="257" y="25"/>
                    <a:pt x="257" y="25"/>
                    <a:pt x="257" y="25"/>
                  </a:cubicBezTo>
                  <a:cubicBezTo>
                    <a:pt x="256" y="25"/>
                    <a:pt x="256" y="25"/>
                    <a:pt x="256" y="25"/>
                  </a:cubicBezTo>
                  <a:cubicBezTo>
                    <a:pt x="256" y="26"/>
                    <a:pt x="255" y="26"/>
                    <a:pt x="254" y="26"/>
                  </a:cubicBezTo>
                  <a:cubicBezTo>
                    <a:pt x="254" y="27"/>
                    <a:pt x="253" y="27"/>
                    <a:pt x="252" y="27"/>
                  </a:cubicBezTo>
                  <a:cubicBezTo>
                    <a:pt x="252" y="28"/>
                    <a:pt x="252" y="28"/>
                    <a:pt x="252" y="28"/>
                  </a:cubicBezTo>
                  <a:cubicBezTo>
                    <a:pt x="251" y="28"/>
                    <a:pt x="251" y="28"/>
                    <a:pt x="251" y="28"/>
                  </a:cubicBezTo>
                  <a:cubicBezTo>
                    <a:pt x="251" y="28"/>
                    <a:pt x="251" y="28"/>
                    <a:pt x="250" y="29"/>
                  </a:cubicBezTo>
                  <a:cubicBezTo>
                    <a:pt x="249" y="29"/>
                    <a:pt x="249" y="29"/>
                    <a:pt x="247" y="30"/>
                  </a:cubicBezTo>
                  <a:cubicBezTo>
                    <a:pt x="246" y="31"/>
                    <a:pt x="245" y="31"/>
                    <a:pt x="244" y="32"/>
                  </a:cubicBezTo>
                  <a:cubicBezTo>
                    <a:pt x="243" y="32"/>
                    <a:pt x="242" y="32"/>
                    <a:pt x="242" y="33"/>
                  </a:cubicBezTo>
                  <a:cubicBezTo>
                    <a:pt x="242" y="33"/>
                    <a:pt x="242" y="33"/>
                    <a:pt x="242" y="33"/>
                  </a:cubicBezTo>
                  <a:cubicBezTo>
                    <a:pt x="242" y="33"/>
                    <a:pt x="241" y="33"/>
                    <a:pt x="240" y="34"/>
                  </a:cubicBezTo>
                  <a:cubicBezTo>
                    <a:pt x="239" y="34"/>
                    <a:pt x="239" y="34"/>
                    <a:pt x="239" y="34"/>
                  </a:cubicBezTo>
                  <a:cubicBezTo>
                    <a:pt x="238" y="35"/>
                    <a:pt x="237" y="35"/>
                    <a:pt x="235" y="36"/>
                  </a:cubicBezTo>
                  <a:cubicBezTo>
                    <a:pt x="235" y="36"/>
                    <a:pt x="235" y="36"/>
                    <a:pt x="235" y="36"/>
                  </a:cubicBezTo>
                  <a:cubicBezTo>
                    <a:pt x="234" y="36"/>
                    <a:pt x="233" y="37"/>
                    <a:pt x="233" y="37"/>
                  </a:cubicBezTo>
                  <a:cubicBezTo>
                    <a:pt x="232" y="38"/>
                    <a:pt x="232" y="38"/>
                    <a:pt x="232" y="38"/>
                  </a:cubicBezTo>
                  <a:cubicBezTo>
                    <a:pt x="232" y="38"/>
                    <a:pt x="232" y="38"/>
                    <a:pt x="232" y="38"/>
                  </a:cubicBezTo>
                  <a:cubicBezTo>
                    <a:pt x="233" y="38"/>
                    <a:pt x="233" y="38"/>
                    <a:pt x="234" y="38"/>
                  </a:cubicBezTo>
                  <a:cubicBezTo>
                    <a:pt x="235" y="37"/>
                    <a:pt x="235" y="37"/>
                    <a:pt x="237" y="38"/>
                  </a:cubicBezTo>
                  <a:cubicBezTo>
                    <a:pt x="234" y="39"/>
                    <a:pt x="234" y="39"/>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3" y="40"/>
                    <a:pt x="233" y="40"/>
                    <a:pt x="233" y="40"/>
                  </a:cubicBezTo>
                  <a:cubicBezTo>
                    <a:pt x="232" y="42"/>
                    <a:pt x="232" y="42"/>
                    <a:pt x="231" y="43"/>
                  </a:cubicBezTo>
                  <a:cubicBezTo>
                    <a:pt x="230" y="43"/>
                    <a:pt x="230" y="43"/>
                    <a:pt x="230" y="43"/>
                  </a:cubicBezTo>
                  <a:cubicBezTo>
                    <a:pt x="230" y="43"/>
                    <a:pt x="230" y="43"/>
                    <a:pt x="229" y="43"/>
                  </a:cubicBezTo>
                  <a:cubicBezTo>
                    <a:pt x="229" y="43"/>
                    <a:pt x="229" y="43"/>
                    <a:pt x="229" y="43"/>
                  </a:cubicBezTo>
                  <a:cubicBezTo>
                    <a:pt x="229" y="43"/>
                    <a:pt x="229" y="43"/>
                    <a:pt x="228" y="42"/>
                  </a:cubicBezTo>
                  <a:cubicBezTo>
                    <a:pt x="229" y="42"/>
                    <a:pt x="229" y="42"/>
                    <a:pt x="229" y="42"/>
                  </a:cubicBezTo>
                  <a:cubicBezTo>
                    <a:pt x="219" y="46"/>
                    <a:pt x="219" y="46"/>
                    <a:pt x="219" y="46"/>
                  </a:cubicBezTo>
                  <a:cubicBezTo>
                    <a:pt x="219" y="47"/>
                    <a:pt x="219" y="47"/>
                    <a:pt x="217" y="49"/>
                  </a:cubicBezTo>
                  <a:cubicBezTo>
                    <a:pt x="220" y="48"/>
                    <a:pt x="220" y="48"/>
                    <a:pt x="221" y="48"/>
                  </a:cubicBezTo>
                  <a:cubicBezTo>
                    <a:pt x="222" y="47"/>
                    <a:pt x="223" y="46"/>
                    <a:pt x="224" y="46"/>
                  </a:cubicBezTo>
                  <a:cubicBezTo>
                    <a:pt x="224" y="45"/>
                    <a:pt x="224" y="45"/>
                    <a:pt x="224" y="45"/>
                  </a:cubicBezTo>
                  <a:cubicBezTo>
                    <a:pt x="225" y="44"/>
                    <a:pt x="225" y="44"/>
                    <a:pt x="225" y="44"/>
                  </a:cubicBezTo>
                  <a:cubicBezTo>
                    <a:pt x="225" y="44"/>
                    <a:pt x="225" y="44"/>
                    <a:pt x="226" y="44"/>
                  </a:cubicBezTo>
                  <a:cubicBezTo>
                    <a:pt x="226" y="45"/>
                    <a:pt x="226" y="45"/>
                    <a:pt x="226" y="45"/>
                  </a:cubicBezTo>
                  <a:cubicBezTo>
                    <a:pt x="226" y="45"/>
                    <a:pt x="226" y="45"/>
                    <a:pt x="227" y="46"/>
                  </a:cubicBezTo>
                  <a:cubicBezTo>
                    <a:pt x="226" y="46"/>
                    <a:pt x="226" y="46"/>
                    <a:pt x="226" y="46"/>
                  </a:cubicBezTo>
                  <a:cubicBezTo>
                    <a:pt x="226" y="46"/>
                    <a:pt x="225" y="47"/>
                    <a:pt x="225" y="47"/>
                  </a:cubicBezTo>
                  <a:cubicBezTo>
                    <a:pt x="224" y="47"/>
                    <a:pt x="223" y="48"/>
                    <a:pt x="222" y="48"/>
                  </a:cubicBezTo>
                  <a:cubicBezTo>
                    <a:pt x="222" y="48"/>
                    <a:pt x="222" y="48"/>
                    <a:pt x="221" y="49"/>
                  </a:cubicBezTo>
                  <a:cubicBezTo>
                    <a:pt x="221" y="49"/>
                    <a:pt x="220" y="50"/>
                    <a:pt x="220" y="50"/>
                  </a:cubicBezTo>
                  <a:cubicBezTo>
                    <a:pt x="219" y="51"/>
                    <a:pt x="218" y="52"/>
                    <a:pt x="217" y="52"/>
                  </a:cubicBezTo>
                  <a:cubicBezTo>
                    <a:pt x="217" y="52"/>
                    <a:pt x="216" y="52"/>
                    <a:pt x="215" y="52"/>
                  </a:cubicBezTo>
                  <a:cubicBezTo>
                    <a:pt x="215" y="52"/>
                    <a:pt x="214" y="53"/>
                    <a:pt x="213" y="53"/>
                  </a:cubicBezTo>
                  <a:cubicBezTo>
                    <a:pt x="213" y="53"/>
                    <a:pt x="213" y="53"/>
                    <a:pt x="213" y="53"/>
                  </a:cubicBezTo>
                  <a:cubicBezTo>
                    <a:pt x="213" y="53"/>
                    <a:pt x="213" y="53"/>
                    <a:pt x="212" y="53"/>
                  </a:cubicBezTo>
                  <a:cubicBezTo>
                    <a:pt x="211" y="54"/>
                    <a:pt x="209" y="55"/>
                    <a:pt x="208" y="55"/>
                  </a:cubicBezTo>
                  <a:cubicBezTo>
                    <a:pt x="206" y="56"/>
                    <a:pt x="204" y="56"/>
                    <a:pt x="203" y="58"/>
                  </a:cubicBezTo>
                  <a:cubicBezTo>
                    <a:pt x="203" y="58"/>
                    <a:pt x="203" y="58"/>
                    <a:pt x="202" y="59"/>
                  </a:cubicBezTo>
                  <a:cubicBezTo>
                    <a:pt x="193" y="66"/>
                    <a:pt x="193" y="66"/>
                    <a:pt x="193" y="67"/>
                  </a:cubicBezTo>
                  <a:cubicBezTo>
                    <a:pt x="194" y="67"/>
                    <a:pt x="194" y="67"/>
                    <a:pt x="195" y="67"/>
                  </a:cubicBezTo>
                  <a:cubicBezTo>
                    <a:pt x="195" y="67"/>
                    <a:pt x="195" y="67"/>
                    <a:pt x="195" y="67"/>
                  </a:cubicBezTo>
                  <a:cubicBezTo>
                    <a:pt x="195" y="68"/>
                    <a:pt x="194" y="68"/>
                    <a:pt x="194" y="69"/>
                  </a:cubicBezTo>
                  <a:cubicBezTo>
                    <a:pt x="193" y="69"/>
                    <a:pt x="193" y="68"/>
                    <a:pt x="193" y="69"/>
                  </a:cubicBezTo>
                  <a:cubicBezTo>
                    <a:pt x="187" y="73"/>
                    <a:pt x="187" y="73"/>
                    <a:pt x="186" y="74"/>
                  </a:cubicBezTo>
                  <a:cubicBezTo>
                    <a:pt x="188" y="74"/>
                    <a:pt x="189" y="72"/>
                    <a:pt x="191" y="73"/>
                  </a:cubicBezTo>
                  <a:cubicBezTo>
                    <a:pt x="190" y="73"/>
                    <a:pt x="189" y="74"/>
                    <a:pt x="187" y="76"/>
                  </a:cubicBezTo>
                  <a:cubicBezTo>
                    <a:pt x="182" y="79"/>
                    <a:pt x="178" y="81"/>
                    <a:pt x="173" y="94"/>
                  </a:cubicBezTo>
                  <a:cubicBezTo>
                    <a:pt x="173" y="95"/>
                    <a:pt x="173" y="95"/>
                    <a:pt x="173" y="95"/>
                  </a:cubicBezTo>
                  <a:cubicBezTo>
                    <a:pt x="173" y="95"/>
                    <a:pt x="173" y="96"/>
                    <a:pt x="173" y="97"/>
                  </a:cubicBezTo>
                  <a:cubicBezTo>
                    <a:pt x="174" y="97"/>
                    <a:pt x="174" y="97"/>
                    <a:pt x="175" y="96"/>
                  </a:cubicBezTo>
                  <a:cubicBezTo>
                    <a:pt x="175" y="96"/>
                    <a:pt x="175" y="96"/>
                    <a:pt x="176" y="96"/>
                  </a:cubicBezTo>
                  <a:cubicBezTo>
                    <a:pt x="176" y="96"/>
                    <a:pt x="176" y="96"/>
                    <a:pt x="177" y="97"/>
                  </a:cubicBezTo>
                  <a:cubicBezTo>
                    <a:pt x="176" y="97"/>
                    <a:pt x="176" y="98"/>
                    <a:pt x="175" y="99"/>
                  </a:cubicBezTo>
                  <a:cubicBezTo>
                    <a:pt x="176" y="99"/>
                    <a:pt x="176" y="100"/>
                    <a:pt x="177" y="100"/>
                  </a:cubicBezTo>
                  <a:cubicBezTo>
                    <a:pt x="176" y="101"/>
                    <a:pt x="176" y="102"/>
                    <a:pt x="176" y="102"/>
                  </a:cubicBezTo>
                  <a:cubicBezTo>
                    <a:pt x="177" y="102"/>
                    <a:pt x="180" y="102"/>
                    <a:pt x="182" y="100"/>
                  </a:cubicBezTo>
                  <a:cubicBezTo>
                    <a:pt x="182" y="100"/>
                    <a:pt x="182" y="99"/>
                    <a:pt x="183" y="99"/>
                  </a:cubicBezTo>
                  <a:cubicBezTo>
                    <a:pt x="194" y="85"/>
                    <a:pt x="196" y="85"/>
                    <a:pt x="197" y="85"/>
                  </a:cubicBezTo>
                  <a:cubicBezTo>
                    <a:pt x="197" y="85"/>
                    <a:pt x="198" y="85"/>
                    <a:pt x="198" y="85"/>
                  </a:cubicBezTo>
                  <a:cubicBezTo>
                    <a:pt x="201" y="85"/>
                    <a:pt x="203" y="82"/>
                    <a:pt x="205" y="81"/>
                  </a:cubicBezTo>
                  <a:cubicBezTo>
                    <a:pt x="206" y="80"/>
                    <a:pt x="208" y="79"/>
                    <a:pt x="209" y="77"/>
                  </a:cubicBezTo>
                  <a:cubicBezTo>
                    <a:pt x="211" y="76"/>
                    <a:pt x="211" y="76"/>
                    <a:pt x="220" y="70"/>
                  </a:cubicBezTo>
                  <a:cubicBezTo>
                    <a:pt x="221" y="70"/>
                    <a:pt x="222" y="70"/>
                    <a:pt x="223" y="70"/>
                  </a:cubicBezTo>
                  <a:cubicBezTo>
                    <a:pt x="224" y="68"/>
                    <a:pt x="224" y="68"/>
                    <a:pt x="225" y="67"/>
                  </a:cubicBezTo>
                  <a:cubicBezTo>
                    <a:pt x="226" y="67"/>
                    <a:pt x="226" y="67"/>
                    <a:pt x="227" y="68"/>
                  </a:cubicBezTo>
                  <a:cubicBezTo>
                    <a:pt x="225" y="69"/>
                    <a:pt x="225" y="69"/>
                    <a:pt x="225" y="70"/>
                  </a:cubicBezTo>
                  <a:cubicBezTo>
                    <a:pt x="228" y="71"/>
                    <a:pt x="229" y="68"/>
                    <a:pt x="232" y="67"/>
                  </a:cubicBezTo>
                  <a:cubicBezTo>
                    <a:pt x="232" y="67"/>
                    <a:pt x="232" y="67"/>
                    <a:pt x="233" y="67"/>
                  </a:cubicBezTo>
                  <a:cubicBezTo>
                    <a:pt x="234" y="67"/>
                    <a:pt x="234" y="67"/>
                    <a:pt x="235" y="66"/>
                  </a:cubicBezTo>
                  <a:cubicBezTo>
                    <a:pt x="237" y="65"/>
                    <a:pt x="239" y="64"/>
                    <a:pt x="241" y="63"/>
                  </a:cubicBezTo>
                  <a:cubicBezTo>
                    <a:pt x="242" y="63"/>
                    <a:pt x="242" y="63"/>
                    <a:pt x="245" y="61"/>
                  </a:cubicBezTo>
                  <a:cubicBezTo>
                    <a:pt x="247" y="61"/>
                    <a:pt x="247" y="61"/>
                    <a:pt x="247" y="61"/>
                  </a:cubicBezTo>
                  <a:cubicBezTo>
                    <a:pt x="247" y="60"/>
                    <a:pt x="247" y="60"/>
                    <a:pt x="248" y="60"/>
                  </a:cubicBezTo>
                  <a:cubicBezTo>
                    <a:pt x="251" y="58"/>
                    <a:pt x="251" y="58"/>
                    <a:pt x="252" y="57"/>
                  </a:cubicBezTo>
                  <a:cubicBezTo>
                    <a:pt x="252" y="56"/>
                    <a:pt x="252" y="56"/>
                    <a:pt x="252" y="56"/>
                  </a:cubicBezTo>
                  <a:cubicBezTo>
                    <a:pt x="252" y="56"/>
                    <a:pt x="252" y="56"/>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7"/>
                    <a:pt x="253" y="57"/>
                    <a:pt x="253" y="57"/>
                  </a:cubicBezTo>
                  <a:cubicBezTo>
                    <a:pt x="253" y="58"/>
                    <a:pt x="254" y="58"/>
                    <a:pt x="255" y="58"/>
                  </a:cubicBezTo>
                  <a:cubicBezTo>
                    <a:pt x="255" y="59"/>
                    <a:pt x="255" y="59"/>
                    <a:pt x="255" y="59"/>
                  </a:cubicBezTo>
                  <a:cubicBezTo>
                    <a:pt x="263" y="59"/>
                    <a:pt x="269" y="53"/>
                    <a:pt x="276" y="51"/>
                  </a:cubicBezTo>
                  <a:cubicBezTo>
                    <a:pt x="277" y="51"/>
                    <a:pt x="278" y="51"/>
                    <a:pt x="280" y="51"/>
                  </a:cubicBezTo>
                  <a:cubicBezTo>
                    <a:pt x="283" y="50"/>
                    <a:pt x="283" y="50"/>
                    <a:pt x="284" y="49"/>
                  </a:cubicBezTo>
                  <a:cubicBezTo>
                    <a:pt x="283" y="49"/>
                    <a:pt x="283" y="49"/>
                    <a:pt x="283" y="49"/>
                  </a:cubicBezTo>
                  <a:cubicBezTo>
                    <a:pt x="283" y="49"/>
                    <a:pt x="282" y="49"/>
                    <a:pt x="281" y="50"/>
                  </a:cubicBezTo>
                  <a:cubicBezTo>
                    <a:pt x="280" y="50"/>
                    <a:pt x="280" y="50"/>
                    <a:pt x="280" y="50"/>
                  </a:cubicBezTo>
                  <a:cubicBezTo>
                    <a:pt x="280" y="50"/>
                    <a:pt x="280" y="50"/>
                    <a:pt x="279" y="50"/>
                  </a:cubicBezTo>
                  <a:cubicBezTo>
                    <a:pt x="279" y="49"/>
                    <a:pt x="279" y="49"/>
                    <a:pt x="279" y="49"/>
                  </a:cubicBezTo>
                  <a:cubicBezTo>
                    <a:pt x="279" y="49"/>
                    <a:pt x="278" y="49"/>
                    <a:pt x="278" y="49"/>
                  </a:cubicBezTo>
                  <a:cubicBezTo>
                    <a:pt x="277" y="48"/>
                    <a:pt x="277" y="48"/>
                    <a:pt x="276" y="48"/>
                  </a:cubicBezTo>
                  <a:cubicBezTo>
                    <a:pt x="276" y="47"/>
                    <a:pt x="276" y="47"/>
                    <a:pt x="276" y="47"/>
                  </a:cubicBezTo>
                  <a:cubicBezTo>
                    <a:pt x="277" y="46"/>
                    <a:pt x="277" y="46"/>
                    <a:pt x="277" y="46"/>
                  </a:cubicBezTo>
                  <a:cubicBezTo>
                    <a:pt x="277" y="46"/>
                    <a:pt x="278" y="46"/>
                    <a:pt x="279" y="45"/>
                  </a:cubicBezTo>
                  <a:cubicBezTo>
                    <a:pt x="280" y="45"/>
                    <a:pt x="280" y="45"/>
                    <a:pt x="280" y="45"/>
                  </a:cubicBezTo>
                  <a:cubicBezTo>
                    <a:pt x="281" y="45"/>
                    <a:pt x="283" y="44"/>
                    <a:pt x="285" y="44"/>
                  </a:cubicBezTo>
                  <a:cubicBezTo>
                    <a:pt x="283" y="46"/>
                    <a:pt x="283" y="46"/>
                    <a:pt x="283" y="47"/>
                  </a:cubicBezTo>
                  <a:cubicBezTo>
                    <a:pt x="283" y="48"/>
                    <a:pt x="283" y="48"/>
                    <a:pt x="283" y="48"/>
                  </a:cubicBezTo>
                  <a:cubicBezTo>
                    <a:pt x="284" y="47"/>
                    <a:pt x="284" y="47"/>
                    <a:pt x="284" y="47"/>
                  </a:cubicBezTo>
                  <a:cubicBezTo>
                    <a:pt x="286" y="45"/>
                    <a:pt x="293" y="46"/>
                    <a:pt x="291" y="42"/>
                  </a:cubicBezTo>
                  <a:cubicBezTo>
                    <a:pt x="293" y="38"/>
                    <a:pt x="293" y="38"/>
                    <a:pt x="293" y="37"/>
                  </a:cubicBezTo>
                  <a:cubicBezTo>
                    <a:pt x="294" y="37"/>
                    <a:pt x="294" y="37"/>
                    <a:pt x="294" y="37"/>
                  </a:cubicBezTo>
                  <a:cubicBezTo>
                    <a:pt x="294" y="38"/>
                    <a:pt x="294" y="38"/>
                    <a:pt x="294" y="38"/>
                  </a:cubicBezTo>
                  <a:cubicBezTo>
                    <a:pt x="295" y="38"/>
                    <a:pt x="295" y="38"/>
                    <a:pt x="296" y="38"/>
                  </a:cubicBezTo>
                  <a:cubicBezTo>
                    <a:pt x="297" y="38"/>
                    <a:pt x="297" y="38"/>
                    <a:pt x="298" y="36"/>
                  </a:cubicBezTo>
                  <a:cubicBezTo>
                    <a:pt x="299" y="36"/>
                    <a:pt x="299" y="36"/>
                    <a:pt x="299" y="35"/>
                  </a:cubicBezTo>
                  <a:cubicBezTo>
                    <a:pt x="300" y="35"/>
                    <a:pt x="301" y="34"/>
                    <a:pt x="301" y="34"/>
                  </a:cubicBezTo>
                  <a:cubicBezTo>
                    <a:pt x="300" y="34"/>
                    <a:pt x="300" y="34"/>
                    <a:pt x="298" y="34"/>
                  </a:cubicBezTo>
                  <a:cubicBezTo>
                    <a:pt x="297" y="34"/>
                    <a:pt x="297" y="34"/>
                    <a:pt x="296" y="34"/>
                  </a:cubicBezTo>
                  <a:cubicBezTo>
                    <a:pt x="297" y="34"/>
                    <a:pt x="297" y="34"/>
                    <a:pt x="299" y="33"/>
                  </a:cubicBezTo>
                  <a:cubicBezTo>
                    <a:pt x="299" y="33"/>
                    <a:pt x="299" y="32"/>
                    <a:pt x="299" y="32"/>
                  </a:cubicBezTo>
                  <a:cubicBezTo>
                    <a:pt x="300" y="32"/>
                    <a:pt x="300" y="32"/>
                    <a:pt x="300" y="32"/>
                  </a:cubicBezTo>
                  <a:cubicBezTo>
                    <a:pt x="301" y="32"/>
                    <a:pt x="301" y="32"/>
                    <a:pt x="302" y="32"/>
                  </a:cubicBezTo>
                  <a:cubicBezTo>
                    <a:pt x="301" y="32"/>
                    <a:pt x="301" y="33"/>
                    <a:pt x="300" y="33"/>
                  </a:cubicBezTo>
                  <a:cubicBezTo>
                    <a:pt x="300" y="33"/>
                    <a:pt x="301" y="33"/>
                    <a:pt x="302" y="33"/>
                  </a:cubicBezTo>
                  <a:cubicBezTo>
                    <a:pt x="303" y="33"/>
                    <a:pt x="303" y="32"/>
                    <a:pt x="304" y="32"/>
                  </a:cubicBezTo>
                  <a:cubicBezTo>
                    <a:pt x="304" y="32"/>
                    <a:pt x="304" y="32"/>
                    <a:pt x="305" y="33"/>
                  </a:cubicBezTo>
                  <a:cubicBezTo>
                    <a:pt x="308" y="32"/>
                    <a:pt x="309" y="31"/>
                    <a:pt x="309" y="30"/>
                  </a:cubicBezTo>
                  <a:cubicBezTo>
                    <a:pt x="308" y="30"/>
                    <a:pt x="307" y="30"/>
                    <a:pt x="307" y="30"/>
                  </a:cubicBezTo>
                  <a:cubicBezTo>
                    <a:pt x="307" y="30"/>
                    <a:pt x="307" y="30"/>
                    <a:pt x="311" y="29"/>
                  </a:cubicBezTo>
                  <a:cubicBezTo>
                    <a:pt x="311" y="29"/>
                    <a:pt x="312" y="29"/>
                    <a:pt x="313" y="29"/>
                  </a:cubicBezTo>
                  <a:cubicBezTo>
                    <a:pt x="313" y="29"/>
                    <a:pt x="313" y="29"/>
                    <a:pt x="313" y="29"/>
                  </a:cubicBezTo>
                  <a:cubicBezTo>
                    <a:pt x="314" y="29"/>
                    <a:pt x="315" y="28"/>
                    <a:pt x="315" y="28"/>
                  </a:cubicBezTo>
                  <a:cubicBezTo>
                    <a:pt x="315" y="27"/>
                    <a:pt x="315" y="27"/>
                    <a:pt x="315" y="27"/>
                  </a:cubicBezTo>
                  <a:cubicBezTo>
                    <a:pt x="316" y="26"/>
                    <a:pt x="316" y="26"/>
                    <a:pt x="318" y="24"/>
                  </a:cubicBezTo>
                  <a:cubicBezTo>
                    <a:pt x="318" y="24"/>
                    <a:pt x="319" y="24"/>
                    <a:pt x="320" y="24"/>
                  </a:cubicBezTo>
                  <a:cubicBezTo>
                    <a:pt x="320" y="24"/>
                    <a:pt x="321" y="23"/>
                    <a:pt x="322" y="22"/>
                  </a:cubicBezTo>
                  <a:cubicBezTo>
                    <a:pt x="322" y="22"/>
                    <a:pt x="323" y="21"/>
                    <a:pt x="324" y="20"/>
                  </a:cubicBezTo>
                  <a:cubicBezTo>
                    <a:pt x="323" y="20"/>
                    <a:pt x="323" y="20"/>
                    <a:pt x="322" y="20"/>
                  </a:cubicBezTo>
                  <a:cubicBezTo>
                    <a:pt x="323" y="20"/>
                    <a:pt x="323" y="20"/>
                    <a:pt x="323" y="19"/>
                  </a:cubicBezTo>
                  <a:cubicBezTo>
                    <a:pt x="323" y="19"/>
                    <a:pt x="323" y="19"/>
                    <a:pt x="323" y="19"/>
                  </a:cubicBezTo>
                  <a:cubicBezTo>
                    <a:pt x="324" y="19"/>
                    <a:pt x="324" y="19"/>
                    <a:pt x="324" y="19"/>
                  </a:cubicBezTo>
                  <a:cubicBezTo>
                    <a:pt x="325" y="18"/>
                    <a:pt x="325" y="18"/>
                    <a:pt x="327" y="18"/>
                  </a:cubicBezTo>
                  <a:cubicBezTo>
                    <a:pt x="327" y="18"/>
                    <a:pt x="327" y="18"/>
                    <a:pt x="328" y="19"/>
                  </a:cubicBezTo>
                  <a:cubicBezTo>
                    <a:pt x="327" y="19"/>
                    <a:pt x="327" y="19"/>
                    <a:pt x="327" y="19"/>
                  </a:cubicBezTo>
                  <a:cubicBezTo>
                    <a:pt x="325" y="20"/>
                    <a:pt x="325" y="20"/>
                    <a:pt x="324" y="21"/>
                  </a:cubicBezTo>
                  <a:cubicBezTo>
                    <a:pt x="324" y="21"/>
                    <a:pt x="324" y="21"/>
                    <a:pt x="324" y="21"/>
                  </a:cubicBezTo>
                  <a:cubicBezTo>
                    <a:pt x="326" y="20"/>
                    <a:pt x="327" y="19"/>
                    <a:pt x="330" y="18"/>
                  </a:cubicBezTo>
                  <a:cubicBezTo>
                    <a:pt x="330" y="18"/>
                    <a:pt x="330" y="17"/>
                    <a:pt x="331" y="17"/>
                  </a:cubicBezTo>
                  <a:cubicBezTo>
                    <a:pt x="331" y="17"/>
                    <a:pt x="331" y="17"/>
                    <a:pt x="331" y="16"/>
                  </a:cubicBezTo>
                  <a:cubicBezTo>
                    <a:pt x="331" y="16"/>
                    <a:pt x="330" y="16"/>
                    <a:pt x="330" y="16"/>
                  </a:cubicBezTo>
                  <a:cubicBezTo>
                    <a:pt x="330" y="16"/>
                    <a:pt x="330" y="16"/>
                    <a:pt x="329" y="16"/>
                  </a:cubicBezTo>
                  <a:cubicBezTo>
                    <a:pt x="330" y="16"/>
                    <a:pt x="330" y="16"/>
                    <a:pt x="331" y="15"/>
                  </a:cubicBezTo>
                  <a:cubicBezTo>
                    <a:pt x="332" y="15"/>
                    <a:pt x="332" y="15"/>
                    <a:pt x="332" y="15"/>
                  </a:cubicBezTo>
                  <a:cubicBezTo>
                    <a:pt x="333" y="15"/>
                    <a:pt x="333" y="15"/>
                    <a:pt x="334" y="14"/>
                  </a:cubicBezTo>
                  <a:cubicBezTo>
                    <a:pt x="333" y="14"/>
                    <a:pt x="333" y="14"/>
                    <a:pt x="330" y="15"/>
                  </a:cubicBezTo>
                  <a:cubicBezTo>
                    <a:pt x="331" y="14"/>
                    <a:pt x="332" y="14"/>
                    <a:pt x="333" y="13"/>
                  </a:cubicBezTo>
                  <a:cubicBezTo>
                    <a:pt x="333" y="13"/>
                    <a:pt x="333" y="13"/>
                    <a:pt x="338" y="11"/>
                  </a:cubicBezTo>
                  <a:cubicBezTo>
                    <a:pt x="339" y="11"/>
                    <a:pt x="339" y="11"/>
                    <a:pt x="339" y="11"/>
                  </a:cubicBezTo>
                  <a:cubicBezTo>
                    <a:pt x="340" y="10"/>
                    <a:pt x="340" y="10"/>
                    <a:pt x="342" y="10"/>
                  </a:cubicBezTo>
                  <a:cubicBezTo>
                    <a:pt x="342" y="10"/>
                    <a:pt x="342" y="10"/>
                    <a:pt x="343" y="10"/>
                  </a:cubicBezTo>
                  <a:cubicBezTo>
                    <a:pt x="343" y="10"/>
                    <a:pt x="346" y="8"/>
                    <a:pt x="353" y="6"/>
                  </a:cubicBezTo>
                  <a:cubicBezTo>
                    <a:pt x="354" y="6"/>
                    <a:pt x="354" y="6"/>
                    <a:pt x="354" y="6"/>
                  </a:cubicBezTo>
                  <a:cubicBezTo>
                    <a:pt x="354" y="6"/>
                    <a:pt x="353" y="6"/>
                    <a:pt x="352" y="6"/>
                  </a:cubicBezTo>
                  <a:cubicBezTo>
                    <a:pt x="352" y="6"/>
                    <a:pt x="352" y="6"/>
                    <a:pt x="352" y="6"/>
                  </a:cubicBezTo>
                  <a:cubicBezTo>
                    <a:pt x="353" y="6"/>
                    <a:pt x="354" y="6"/>
                    <a:pt x="354" y="6"/>
                  </a:cubicBezTo>
                  <a:cubicBezTo>
                    <a:pt x="355" y="6"/>
                    <a:pt x="355" y="6"/>
                    <a:pt x="355" y="6"/>
                  </a:cubicBezTo>
                  <a:cubicBezTo>
                    <a:pt x="356" y="5"/>
                    <a:pt x="358" y="5"/>
                    <a:pt x="359" y="5"/>
                  </a:cubicBezTo>
                  <a:cubicBezTo>
                    <a:pt x="359" y="5"/>
                    <a:pt x="359" y="5"/>
                    <a:pt x="360" y="5"/>
                  </a:cubicBezTo>
                  <a:cubicBezTo>
                    <a:pt x="361" y="5"/>
                    <a:pt x="361" y="5"/>
                    <a:pt x="363" y="4"/>
                  </a:cubicBezTo>
                  <a:moveTo>
                    <a:pt x="346" y="1"/>
                  </a:moveTo>
                  <a:cubicBezTo>
                    <a:pt x="347" y="1"/>
                    <a:pt x="348" y="1"/>
                    <a:pt x="349" y="1"/>
                  </a:cubicBezTo>
                  <a:cubicBezTo>
                    <a:pt x="347" y="1"/>
                    <a:pt x="347" y="1"/>
                    <a:pt x="347" y="1"/>
                  </a:cubicBezTo>
                  <a:cubicBezTo>
                    <a:pt x="348" y="1"/>
                    <a:pt x="348" y="1"/>
                    <a:pt x="348" y="1"/>
                  </a:cubicBezTo>
                  <a:cubicBezTo>
                    <a:pt x="351" y="0"/>
                    <a:pt x="351" y="0"/>
                    <a:pt x="351" y="0"/>
                  </a:cubicBezTo>
                  <a:cubicBezTo>
                    <a:pt x="354" y="0"/>
                    <a:pt x="354" y="0"/>
                    <a:pt x="354" y="0"/>
                  </a:cubicBezTo>
                  <a:cubicBezTo>
                    <a:pt x="352" y="0"/>
                    <a:pt x="352" y="0"/>
                    <a:pt x="352" y="0"/>
                  </a:cubicBezTo>
                  <a:cubicBezTo>
                    <a:pt x="352" y="0"/>
                    <a:pt x="352" y="0"/>
                    <a:pt x="352" y="0"/>
                  </a:cubicBezTo>
                  <a:cubicBezTo>
                    <a:pt x="350" y="0"/>
                    <a:pt x="350" y="0"/>
                    <a:pt x="350" y="0"/>
                  </a:cubicBezTo>
                  <a:cubicBezTo>
                    <a:pt x="353" y="0"/>
                    <a:pt x="353" y="0"/>
                    <a:pt x="353" y="0"/>
                  </a:cubicBezTo>
                  <a:cubicBezTo>
                    <a:pt x="353" y="0"/>
                    <a:pt x="353" y="0"/>
                    <a:pt x="353" y="0"/>
                  </a:cubicBezTo>
                  <a:cubicBezTo>
                    <a:pt x="353" y="0"/>
                    <a:pt x="354" y="0"/>
                    <a:pt x="355" y="0"/>
                  </a:cubicBezTo>
                  <a:cubicBezTo>
                    <a:pt x="355" y="0"/>
                    <a:pt x="356" y="0"/>
                    <a:pt x="356" y="0"/>
                  </a:cubicBezTo>
                  <a:cubicBezTo>
                    <a:pt x="355" y="0"/>
                    <a:pt x="353" y="0"/>
                    <a:pt x="352" y="0"/>
                  </a:cubicBezTo>
                  <a:cubicBezTo>
                    <a:pt x="353" y="0"/>
                    <a:pt x="353" y="0"/>
                    <a:pt x="354" y="0"/>
                  </a:cubicBezTo>
                  <a:cubicBezTo>
                    <a:pt x="353" y="0"/>
                    <a:pt x="352" y="0"/>
                    <a:pt x="351" y="0"/>
                  </a:cubicBezTo>
                  <a:cubicBezTo>
                    <a:pt x="352" y="0"/>
                    <a:pt x="353" y="0"/>
                    <a:pt x="355" y="0"/>
                  </a:cubicBezTo>
                  <a:cubicBezTo>
                    <a:pt x="355" y="0"/>
                    <a:pt x="355" y="0"/>
                    <a:pt x="355" y="0"/>
                  </a:cubicBezTo>
                  <a:cubicBezTo>
                    <a:pt x="354" y="0"/>
                    <a:pt x="352" y="0"/>
                    <a:pt x="349" y="0"/>
                  </a:cubicBezTo>
                  <a:cubicBezTo>
                    <a:pt x="349" y="0"/>
                    <a:pt x="349" y="0"/>
                    <a:pt x="349" y="0"/>
                  </a:cubicBezTo>
                  <a:cubicBezTo>
                    <a:pt x="350" y="0"/>
                    <a:pt x="351" y="0"/>
                    <a:pt x="352" y="0"/>
                  </a:cubicBezTo>
                  <a:cubicBezTo>
                    <a:pt x="352" y="0"/>
                    <a:pt x="352" y="0"/>
                    <a:pt x="352" y="0"/>
                  </a:cubicBezTo>
                  <a:cubicBezTo>
                    <a:pt x="349" y="0"/>
                    <a:pt x="349" y="0"/>
                    <a:pt x="349" y="0"/>
                  </a:cubicBezTo>
                  <a:cubicBezTo>
                    <a:pt x="349" y="0"/>
                    <a:pt x="349" y="0"/>
                    <a:pt x="349" y="0"/>
                  </a:cubicBezTo>
                  <a:cubicBezTo>
                    <a:pt x="350" y="0"/>
                    <a:pt x="350" y="0"/>
                    <a:pt x="350" y="0"/>
                  </a:cubicBezTo>
                  <a:cubicBezTo>
                    <a:pt x="349" y="0"/>
                    <a:pt x="348" y="0"/>
                    <a:pt x="347" y="0"/>
                  </a:cubicBezTo>
                  <a:cubicBezTo>
                    <a:pt x="344" y="0"/>
                    <a:pt x="344" y="0"/>
                    <a:pt x="344" y="0"/>
                  </a:cubicBezTo>
                  <a:cubicBezTo>
                    <a:pt x="344" y="0"/>
                    <a:pt x="344" y="0"/>
                    <a:pt x="344" y="0"/>
                  </a:cubicBezTo>
                  <a:cubicBezTo>
                    <a:pt x="341" y="1"/>
                    <a:pt x="339" y="1"/>
                    <a:pt x="336" y="1"/>
                  </a:cubicBezTo>
                  <a:cubicBezTo>
                    <a:pt x="337" y="1"/>
                    <a:pt x="339" y="1"/>
                    <a:pt x="340" y="1"/>
                  </a:cubicBezTo>
                  <a:cubicBezTo>
                    <a:pt x="340" y="1"/>
                    <a:pt x="340" y="1"/>
                    <a:pt x="340" y="1"/>
                  </a:cubicBezTo>
                  <a:cubicBezTo>
                    <a:pt x="341" y="1"/>
                    <a:pt x="343" y="1"/>
                    <a:pt x="345" y="0"/>
                  </a:cubicBezTo>
                  <a:cubicBezTo>
                    <a:pt x="344" y="0"/>
                    <a:pt x="344" y="0"/>
                    <a:pt x="344" y="0"/>
                  </a:cubicBezTo>
                  <a:cubicBezTo>
                    <a:pt x="346" y="0"/>
                    <a:pt x="346" y="0"/>
                    <a:pt x="346" y="0"/>
                  </a:cubicBezTo>
                  <a:cubicBezTo>
                    <a:pt x="346" y="0"/>
                    <a:pt x="346" y="0"/>
                    <a:pt x="346" y="0"/>
                  </a:cubicBezTo>
                  <a:cubicBezTo>
                    <a:pt x="343" y="0"/>
                    <a:pt x="341" y="1"/>
                    <a:pt x="339" y="1"/>
                  </a:cubicBezTo>
                  <a:cubicBezTo>
                    <a:pt x="339" y="1"/>
                    <a:pt x="339" y="1"/>
                    <a:pt x="339" y="1"/>
                  </a:cubicBezTo>
                  <a:cubicBezTo>
                    <a:pt x="341" y="1"/>
                    <a:pt x="341" y="1"/>
                    <a:pt x="341" y="1"/>
                  </a:cubicBezTo>
                  <a:cubicBezTo>
                    <a:pt x="341" y="1"/>
                    <a:pt x="341" y="1"/>
                    <a:pt x="341" y="1"/>
                  </a:cubicBezTo>
                  <a:cubicBezTo>
                    <a:pt x="341" y="1"/>
                    <a:pt x="341" y="1"/>
                    <a:pt x="337" y="1"/>
                  </a:cubicBezTo>
                  <a:cubicBezTo>
                    <a:pt x="337" y="1"/>
                    <a:pt x="337" y="1"/>
                    <a:pt x="337" y="1"/>
                  </a:cubicBezTo>
                  <a:cubicBezTo>
                    <a:pt x="337" y="1"/>
                    <a:pt x="337" y="1"/>
                    <a:pt x="337" y="1"/>
                  </a:cubicBezTo>
                  <a:cubicBezTo>
                    <a:pt x="335" y="1"/>
                    <a:pt x="335" y="1"/>
                    <a:pt x="335" y="1"/>
                  </a:cubicBezTo>
                  <a:cubicBezTo>
                    <a:pt x="335" y="1"/>
                    <a:pt x="335" y="1"/>
                    <a:pt x="335" y="1"/>
                  </a:cubicBezTo>
                  <a:cubicBezTo>
                    <a:pt x="332" y="1"/>
                    <a:pt x="332" y="1"/>
                    <a:pt x="332" y="1"/>
                  </a:cubicBezTo>
                  <a:cubicBezTo>
                    <a:pt x="332" y="1"/>
                    <a:pt x="332" y="1"/>
                    <a:pt x="332" y="1"/>
                  </a:cubicBezTo>
                  <a:cubicBezTo>
                    <a:pt x="331" y="2"/>
                    <a:pt x="331" y="2"/>
                    <a:pt x="331" y="2"/>
                  </a:cubicBezTo>
                  <a:cubicBezTo>
                    <a:pt x="327" y="2"/>
                    <a:pt x="327" y="2"/>
                    <a:pt x="327" y="2"/>
                  </a:cubicBezTo>
                  <a:cubicBezTo>
                    <a:pt x="321" y="3"/>
                    <a:pt x="321" y="3"/>
                    <a:pt x="320" y="3"/>
                  </a:cubicBezTo>
                  <a:cubicBezTo>
                    <a:pt x="324" y="2"/>
                    <a:pt x="324" y="2"/>
                    <a:pt x="324" y="2"/>
                  </a:cubicBezTo>
                  <a:cubicBezTo>
                    <a:pt x="326" y="2"/>
                    <a:pt x="326" y="2"/>
                    <a:pt x="326" y="2"/>
                  </a:cubicBezTo>
                  <a:cubicBezTo>
                    <a:pt x="327" y="2"/>
                    <a:pt x="327" y="2"/>
                    <a:pt x="327" y="2"/>
                  </a:cubicBezTo>
                  <a:cubicBezTo>
                    <a:pt x="324" y="2"/>
                    <a:pt x="324" y="2"/>
                    <a:pt x="324" y="2"/>
                  </a:cubicBezTo>
                  <a:cubicBezTo>
                    <a:pt x="320" y="3"/>
                    <a:pt x="320" y="3"/>
                    <a:pt x="320" y="3"/>
                  </a:cubicBezTo>
                  <a:cubicBezTo>
                    <a:pt x="316" y="4"/>
                    <a:pt x="316" y="4"/>
                    <a:pt x="316" y="4"/>
                  </a:cubicBezTo>
                  <a:cubicBezTo>
                    <a:pt x="317" y="4"/>
                    <a:pt x="317" y="4"/>
                    <a:pt x="317" y="4"/>
                  </a:cubicBezTo>
                  <a:cubicBezTo>
                    <a:pt x="316" y="4"/>
                    <a:pt x="316" y="4"/>
                    <a:pt x="316" y="4"/>
                  </a:cubicBezTo>
                  <a:cubicBezTo>
                    <a:pt x="318" y="3"/>
                    <a:pt x="319" y="3"/>
                    <a:pt x="321" y="3"/>
                  </a:cubicBezTo>
                  <a:cubicBezTo>
                    <a:pt x="320" y="3"/>
                    <a:pt x="320" y="3"/>
                    <a:pt x="320" y="3"/>
                  </a:cubicBezTo>
                  <a:cubicBezTo>
                    <a:pt x="320" y="3"/>
                    <a:pt x="320" y="3"/>
                    <a:pt x="320" y="3"/>
                  </a:cubicBezTo>
                  <a:cubicBezTo>
                    <a:pt x="323" y="3"/>
                    <a:pt x="323" y="3"/>
                    <a:pt x="323" y="3"/>
                  </a:cubicBezTo>
                  <a:cubicBezTo>
                    <a:pt x="326" y="2"/>
                    <a:pt x="326" y="2"/>
                    <a:pt x="326" y="2"/>
                  </a:cubicBezTo>
                  <a:cubicBezTo>
                    <a:pt x="328" y="2"/>
                    <a:pt x="329" y="2"/>
                    <a:pt x="331" y="2"/>
                  </a:cubicBezTo>
                  <a:cubicBezTo>
                    <a:pt x="330" y="2"/>
                    <a:pt x="330" y="2"/>
                    <a:pt x="330" y="2"/>
                  </a:cubicBezTo>
                  <a:cubicBezTo>
                    <a:pt x="330" y="2"/>
                    <a:pt x="330" y="2"/>
                    <a:pt x="330" y="2"/>
                  </a:cubicBezTo>
                  <a:cubicBezTo>
                    <a:pt x="328" y="2"/>
                    <a:pt x="326" y="3"/>
                    <a:pt x="324" y="3"/>
                  </a:cubicBezTo>
                  <a:cubicBezTo>
                    <a:pt x="324" y="3"/>
                    <a:pt x="324" y="3"/>
                    <a:pt x="324" y="3"/>
                  </a:cubicBezTo>
                  <a:cubicBezTo>
                    <a:pt x="323" y="3"/>
                    <a:pt x="323" y="3"/>
                    <a:pt x="323" y="3"/>
                  </a:cubicBezTo>
                  <a:cubicBezTo>
                    <a:pt x="323" y="3"/>
                    <a:pt x="323" y="3"/>
                    <a:pt x="323" y="3"/>
                  </a:cubicBezTo>
                  <a:cubicBezTo>
                    <a:pt x="321" y="3"/>
                    <a:pt x="321" y="3"/>
                    <a:pt x="321" y="3"/>
                  </a:cubicBezTo>
                  <a:cubicBezTo>
                    <a:pt x="321" y="3"/>
                    <a:pt x="321" y="3"/>
                    <a:pt x="321" y="3"/>
                  </a:cubicBezTo>
                  <a:cubicBezTo>
                    <a:pt x="320" y="3"/>
                    <a:pt x="320" y="3"/>
                    <a:pt x="320" y="3"/>
                  </a:cubicBezTo>
                  <a:cubicBezTo>
                    <a:pt x="319" y="3"/>
                    <a:pt x="319" y="3"/>
                    <a:pt x="319" y="3"/>
                  </a:cubicBezTo>
                  <a:cubicBezTo>
                    <a:pt x="318" y="3"/>
                    <a:pt x="317" y="4"/>
                    <a:pt x="317" y="4"/>
                  </a:cubicBezTo>
                  <a:cubicBezTo>
                    <a:pt x="317" y="4"/>
                    <a:pt x="317" y="4"/>
                    <a:pt x="317" y="4"/>
                  </a:cubicBezTo>
                  <a:cubicBezTo>
                    <a:pt x="316" y="4"/>
                    <a:pt x="316" y="4"/>
                    <a:pt x="316" y="4"/>
                  </a:cubicBezTo>
                  <a:cubicBezTo>
                    <a:pt x="315" y="4"/>
                    <a:pt x="314" y="4"/>
                    <a:pt x="313" y="4"/>
                  </a:cubicBezTo>
                  <a:cubicBezTo>
                    <a:pt x="312" y="4"/>
                    <a:pt x="312" y="4"/>
                    <a:pt x="312" y="4"/>
                  </a:cubicBezTo>
                  <a:cubicBezTo>
                    <a:pt x="310" y="5"/>
                    <a:pt x="310" y="5"/>
                    <a:pt x="310" y="5"/>
                  </a:cubicBezTo>
                  <a:cubicBezTo>
                    <a:pt x="307" y="5"/>
                    <a:pt x="307" y="5"/>
                    <a:pt x="307" y="5"/>
                  </a:cubicBezTo>
                  <a:cubicBezTo>
                    <a:pt x="306" y="5"/>
                    <a:pt x="306" y="5"/>
                    <a:pt x="306" y="5"/>
                  </a:cubicBezTo>
                  <a:cubicBezTo>
                    <a:pt x="306" y="6"/>
                    <a:pt x="306" y="6"/>
                    <a:pt x="306" y="6"/>
                  </a:cubicBezTo>
                  <a:cubicBezTo>
                    <a:pt x="308" y="4"/>
                    <a:pt x="311" y="5"/>
                    <a:pt x="314" y="4"/>
                  </a:cubicBezTo>
                  <a:cubicBezTo>
                    <a:pt x="315" y="4"/>
                    <a:pt x="315" y="4"/>
                    <a:pt x="315" y="4"/>
                  </a:cubicBezTo>
                  <a:cubicBezTo>
                    <a:pt x="312" y="4"/>
                    <a:pt x="312" y="4"/>
                    <a:pt x="312" y="4"/>
                  </a:cubicBezTo>
                  <a:cubicBezTo>
                    <a:pt x="309" y="5"/>
                    <a:pt x="309" y="5"/>
                    <a:pt x="309" y="5"/>
                  </a:cubicBezTo>
                  <a:cubicBezTo>
                    <a:pt x="305" y="5"/>
                    <a:pt x="305" y="5"/>
                    <a:pt x="305" y="5"/>
                  </a:cubicBezTo>
                  <a:cubicBezTo>
                    <a:pt x="300" y="6"/>
                    <a:pt x="300" y="6"/>
                    <a:pt x="300" y="6"/>
                  </a:cubicBezTo>
                  <a:cubicBezTo>
                    <a:pt x="298" y="7"/>
                    <a:pt x="298" y="7"/>
                    <a:pt x="298" y="7"/>
                  </a:cubicBezTo>
                  <a:cubicBezTo>
                    <a:pt x="297" y="7"/>
                    <a:pt x="296" y="7"/>
                    <a:pt x="294" y="8"/>
                  </a:cubicBezTo>
                  <a:cubicBezTo>
                    <a:pt x="293" y="8"/>
                    <a:pt x="292" y="8"/>
                    <a:pt x="291" y="9"/>
                  </a:cubicBezTo>
                  <a:cubicBezTo>
                    <a:pt x="296" y="7"/>
                    <a:pt x="296" y="7"/>
                    <a:pt x="296" y="7"/>
                  </a:cubicBezTo>
                  <a:cubicBezTo>
                    <a:pt x="297" y="7"/>
                    <a:pt x="297" y="7"/>
                    <a:pt x="297" y="7"/>
                  </a:cubicBezTo>
                  <a:cubicBezTo>
                    <a:pt x="296" y="7"/>
                    <a:pt x="296" y="7"/>
                    <a:pt x="296" y="7"/>
                  </a:cubicBezTo>
                  <a:cubicBezTo>
                    <a:pt x="295" y="7"/>
                    <a:pt x="295" y="7"/>
                    <a:pt x="295" y="7"/>
                  </a:cubicBezTo>
                  <a:cubicBezTo>
                    <a:pt x="293" y="8"/>
                    <a:pt x="293" y="8"/>
                    <a:pt x="293" y="8"/>
                  </a:cubicBezTo>
                  <a:cubicBezTo>
                    <a:pt x="292" y="8"/>
                    <a:pt x="291" y="8"/>
                    <a:pt x="290" y="9"/>
                  </a:cubicBezTo>
                  <a:cubicBezTo>
                    <a:pt x="287" y="9"/>
                    <a:pt x="287" y="9"/>
                    <a:pt x="287" y="9"/>
                  </a:cubicBezTo>
                  <a:cubicBezTo>
                    <a:pt x="286" y="9"/>
                    <a:pt x="286" y="9"/>
                    <a:pt x="286" y="9"/>
                  </a:cubicBezTo>
                  <a:cubicBezTo>
                    <a:pt x="286" y="9"/>
                    <a:pt x="286" y="9"/>
                    <a:pt x="286" y="9"/>
                  </a:cubicBezTo>
                  <a:cubicBezTo>
                    <a:pt x="287" y="9"/>
                    <a:pt x="287" y="9"/>
                    <a:pt x="287" y="9"/>
                  </a:cubicBezTo>
                  <a:cubicBezTo>
                    <a:pt x="284" y="10"/>
                    <a:pt x="284" y="10"/>
                    <a:pt x="284" y="10"/>
                  </a:cubicBezTo>
                  <a:cubicBezTo>
                    <a:pt x="281" y="11"/>
                    <a:pt x="281" y="11"/>
                    <a:pt x="281" y="11"/>
                  </a:cubicBezTo>
                  <a:cubicBezTo>
                    <a:pt x="281" y="11"/>
                    <a:pt x="281" y="11"/>
                    <a:pt x="281" y="11"/>
                  </a:cubicBezTo>
                  <a:cubicBezTo>
                    <a:pt x="282" y="11"/>
                    <a:pt x="284" y="10"/>
                    <a:pt x="285" y="10"/>
                  </a:cubicBezTo>
                  <a:cubicBezTo>
                    <a:pt x="282" y="11"/>
                    <a:pt x="282" y="11"/>
                    <a:pt x="282" y="11"/>
                  </a:cubicBezTo>
                  <a:cubicBezTo>
                    <a:pt x="278" y="11"/>
                    <a:pt x="278" y="11"/>
                    <a:pt x="278" y="11"/>
                  </a:cubicBezTo>
                  <a:cubicBezTo>
                    <a:pt x="278" y="12"/>
                    <a:pt x="278" y="12"/>
                    <a:pt x="278" y="12"/>
                  </a:cubicBezTo>
                  <a:cubicBezTo>
                    <a:pt x="280" y="11"/>
                    <a:pt x="282" y="11"/>
                    <a:pt x="283" y="10"/>
                  </a:cubicBezTo>
                  <a:cubicBezTo>
                    <a:pt x="280" y="11"/>
                    <a:pt x="277" y="12"/>
                    <a:pt x="274" y="12"/>
                  </a:cubicBezTo>
                  <a:cubicBezTo>
                    <a:pt x="271" y="13"/>
                    <a:pt x="271" y="13"/>
                    <a:pt x="271" y="13"/>
                  </a:cubicBezTo>
                  <a:cubicBezTo>
                    <a:pt x="267" y="14"/>
                    <a:pt x="267" y="14"/>
                    <a:pt x="267" y="14"/>
                  </a:cubicBezTo>
                  <a:cubicBezTo>
                    <a:pt x="265" y="15"/>
                    <a:pt x="265" y="15"/>
                    <a:pt x="265" y="15"/>
                  </a:cubicBezTo>
                  <a:cubicBezTo>
                    <a:pt x="265" y="15"/>
                    <a:pt x="266" y="15"/>
                    <a:pt x="267" y="15"/>
                  </a:cubicBezTo>
                  <a:cubicBezTo>
                    <a:pt x="266" y="15"/>
                    <a:pt x="265" y="15"/>
                    <a:pt x="265" y="15"/>
                  </a:cubicBezTo>
                  <a:cubicBezTo>
                    <a:pt x="266" y="15"/>
                    <a:pt x="267" y="15"/>
                    <a:pt x="267" y="14"/>
                  </a:cubicBezTo>
                  <a:cubicBezTo>
                    <a:pt x="266" y="15"/>
                    <a:pt x="266" y="15"/>
                    <a:pt x="266" y="15"/>
                  </a:cubicBezTo>
                  <a:cubicBezTo>
                    <a:pt x="266" y="15"/>
                    <a:pt x="266" y="15"/>
                    <a:pt x="267" y="15"/>
                  </a:cubicBezTo>
                  <a:cubicBezTo>
                    <a:pt x="267" y="15"/>
                    <a:pt x="267" y="15"/>
                    <a:pt x="267" y="15"/>
                  </a:cubicBezTo>
                  <a:cubicBezTo>
                    <a:pt x="264" y="16"/>
                    <a:pt x="264" y="16"/>
                    <a:pt x="263" y="16"/>
                  </a:cubicBezTo>
                  <a:cubicBezTo>
                    <a:pt x="264" y="16"/>
                    <a:pt x="264" y="16"/>
                    <a:pt x="264" y="16"/>
                  </a:cubicBezTo>
                  <a:cubicBezTo>
                    <a:pt x="264" y="16"/>
                    <a:pt x="264" y="16"/>
                    <a:pt x="264" y="16"/>
                  </a:cubicBezTo>
                  <a:cubicBezTo>
                    <a:pt x="268" y="15"/>
                    <a:pt x="268" y="15"/>
                    <a:pt x="271" y="14"/>
                  </a:cubicBezTo>
                  <a:cubicBezTo>
                    <a:pt x="274" y="13"/>
                    <a:pt x="274" y="13"/>
                    <a:pt x="274" y="13"/>
                  </a:cubicBezTo>
                  <a:cubicBezTo>
                    <a:pt x="272" y="14"/>
                    <a:pt x="272" y="14"/>
                    <a:pt x="272" y="14"/>
                  </a:cubicBezTo>
                  <a:cubicBezTo>
                    <a:pt x="276" y="12"/>
                    <a:pt x="276" y="12"/>
                    <a:pt x="276" y="12"/>
                  </a:cubicBezTo>
                  <a:cubicBezTo>
                    <a:pt x="277" y="12"/>
                    <a:pt x="277" y="12"/>
                    <a:pt x="277" y="12"/>
                  </a:cubicBezTo>
                  <a:cubicBezTo>
                    <a:pt x="281" y="11"/>
                    <a:pt x="281" y="11"/>
                    <a:pt x="281" y="11"/>
                  </a:cubicBezTo>
                  <a:cubicBezTo>
                    <a:pt x="285" y="10"/>
                    <a:pt x="285" y="10"/>
                    <a:pt x="285" y="10"/>
                  </a:cubicBezTo>
                  <a:cubicBezTo>
                    <a:pt x="285" y="10"/>
                    <a:pt x="285" y="10"/>
                    <a:pt x="285" y="10"/>
                  </a:cubicBezTo>
                  <a:cubicBezTo>
                    <a:pt x="285" y="10"/>
                    <a:pt x="285" y="10"/>
                    <a:pt x="285" y="10"/>
                  </a:cubicBezTo>
                  <a:cubicBezTo>
                    <a:pt x="288" y="10"/>
                    <a:pt x="291" y="9"/>
                    <a:pt x="293" y="8"/>
                  </a:cubicBezTo>
                  <a:cubicBezTo>
                    <a:pt x="294" y="8"/>
                    <a:pt x="294" y="8"/>
                    <a:pt x="294" y="8"/>
                  </a:cubicBezTo>
                  <a:cubicBezTo>
                    <a:pt x="294" y="8"/>
                    <a:pt x="299" y="7"/>
                    <a:pt x="300" y="7"/>
                  </a:cubicBezTo>
                  <a:cubicBezTo>
                    <a:pt x="297" y="7"/>
                    <a:pt x="297" y="7"/>
                    <a:pt x="297" y="7"/>
                  </a:cubicBezTo>
                  <a:cubicBezTo>
                    <a:pt x="296" y="8"/>
                    <a:pt x="296" y="8"/>
                    <a:pt x="296" y="8"/>
                  </a:cubicBezTo>
                  <a:cubicBezTo>
                    <a:pt x="299" y="7"/>
                    <a:pt x="299" y="7"/>
                    <a:pt x="299" y="7"/>
                  </a:cubicBezTo>
                  <a:cubicBezTo>
                    <a:pt x="300" y="7"/>
                    <a:pt x="302" y="6"/>
                    <a:pt x="304" y="6"/>
                  </a:cubicBezTo>
                  <a:cubicBezTo>
                    <a:pt x="304" y="6"/>
                    <a:pt x="304" y="6"/>
                    <a:pt x="304" y="6"/>
                  </a:cubicBezTo>
                  <a:cubicBezTo>
                    <a:pt x="302" y="7"/>
                    <a:pt x="302" y="7"/>
                    <a:pt x="302" y="7"/>
                  </a:cubicBezTo>
                  <a:cubicBezTo>
                    <a:pt x="301" y="7"/>
                    <a:pt x="301" y="7"/>
                    <a:pt x="301" y="7"/>
                  </a:cubicBezTo>
                  <a:cubicBezTo>
                    <a:pt x="302" y="7"/>
                    <a:pt x="304" y="6"/>
                    <a:pt x="305" y="6"/>
                  </a:cubicBezTo>
                  <a:cubicBezTo>
                    <a:pt x="309" y="5"/>
                    <a:pt x="309" y="5"/>
                    <a:pt x="309" y="5"/>
                  </a:cubicBezTo>
                  <a:cubicBezTo>
                    <a:pt x="309" y="5"/>
                    <a:pt x="309" y="5"/>
                    <a:pt x="309" y="5"/>
                  </a:cubicBezTo>
                  <a:cubicBezTo>
                    <a:pt x="307" y="6"/>
                    <a:pt x="307" y="6"/>
                    <a:pt x="307" y="6"/>
                  </a:cubicBezTo>
                  <a:cubicBezTo>
                    <a:pt x="307" y="6"/>
                    <a:pt x="307" y="6"/>
                    <a:pt x="307" y="6"/>
                  </a:cubicBezTo>
                  <a:cubicBezTo>
                    <a:pt x="309" y="6"/>
                    <a:pt x="309" y="6"/>
                    <a:pt x="309" y="6"/>
                  </a:cubicBezTo>
                  <a:cubicBezTo>
                    <a:pt x="314" y="5"/>
                    <a:pt x="314" y="5"/>
                    <a:pt x="314" y="5"/>
                  </a:cubicBezTo>
                  <a:cubicBezTo>
                    <a:pt x="315" y="4"/>
                    <a:pt x="315" y="4"/>
                    <a:pt x="315" y="4"/>
                  </a:cubicBezTo>
                  <a:cubicBezTo>
                    <a:pt x="315" y="5"/>
                    <a:pt x="315" y="5"/>
                    <a:pt x="315" y="5"/>
                  </a:cubicBezTo>
                  <a:cubicBezTo>
                    <a:pt x="315" y="5"/>
                    <a:pt x="315" y="5"/>
                    <a:pt x="315" y="5"/>
                  </a:cubicBezTo>
                  <a:cubicBezTo>
                    <a:pt x="318" y="4"/>
                    <a:pt x="318" y="4"/>
                    <a:pt x="318" y="4"/>
                  </a:cubicBezTo>
                  <a:cubicBezTo>
                    <a:pt x="320" y="4"/>
                    <a:pt x="320" y="4"/>
                    <a:pt x="320" y="4"/>
                  </a:cubicBezTo>
                  <a:cubicBezTo>
                    <a:pt x="323" y="3"/>
                    <a:pt x="327" y="3"/>
                    <a:pt x="330" y="3"/>
                  </a:cubicBezTo>
                  <a:cubicBezTo>
                    <a:pt x="331" y="3"/>
                    <a:pt x="331" y="3"/>
                    <a:pt x="331" y="3"/>
                  </a:cubicBezTo>
                  <a:cubicBezTo>
                    <a:pt x="332" y="2"/>
                    <a:pt x="332" y="2"/>
                    <a:pt x="332" y="2"/>
                  </a:cubicBezTo>
                  <a:cubicBezTo>
                    <a:pt x="333" y="2"/>
                    <a:pt x="334" y="2"/>
                    <a:pt x="335" y="2"/>
                  </a:cubicBezTo>
                  <a:cubicBezTo>
                    <a:pt x="333" y="2"/>
                    <a:pt x="333" y="2"/>
                    <a:pt x="332" y="2"/>
                  </a:cubicBezTo>
                  <a:cubicBezTo>
                    <a:pt x="333" y="2"/>
                    <a:pt x="333" y="2"/>
                    <a:pt x="333" y="2"/>
                  </a:cubicBezTo>
                  <a:cubicBezTo>
                    <a:pt x="332" y="2"/>
                    <a:pt x="332" y="2"/>
                    <a:pt x="332" y="2"/>
                  </a:cubicBezTo>
                  <a:cubicBezTo>
                    <a:pt x="335" y="2"/>
                    <a:pt x="335" y="2"/>
                    <a:pt x="335" y="2"/>
                  </a:cubicBezTo>
                  <a:cubicBezTo>
                    <a:pt x="337" y="2"/>
                    <a:pt x="337" y="2"/>
                    <a:pt x="337" y="2"/>
                  </a:cubicBezTo>
                  <a:cubicBezTo>
                    <a:pt x="337" y="2"/>
                    <a:pt x="337" y="2"/>
                    <a:pt x="337" y="2"/>
                  </a:cubicBezTo>
                  <a:cubicBezTo>
                    <a:pt x="337" y="2"/>
                    <a:pt x="337" y="2"/>
                    <a:pt x="337" y="2"/>
                  </a:cubicBezTo>
                  <a:cubicBezTo>
                    <a:pt x="338" y="2"/>
                    <a:pt x="340" y="2"/>
                    <a:pt x="341" y="1"/>
                  </a:cubicBezTo>
                  <a:cubicBezTo>
                    <a:pt x="342" y="1"/>
                    <a:pt x="342" y="1"/>
                    <a:pt x="346" y="1"/>
                  </a:cubicBezTo>
                  <a:moveTo>
                    <a:pt x="300" y="6"/>
                  </a:moveTo>
                  <a:cubicBezTo>
                    <a:pt x="301" y="6"/>
                    <a:pt x="303" y="6"/>
                    <a:pt x="304" y="6"/>
                  </a:cubicBezTo>
                  <a:cubicBezTo>
                    <a:pt x="305" y="5"/>
                    <a:pt x="306" y="5"/>
                    <a:pt x="308" y="5"/>
                  </a:cubicBezTo>
                  <a:cubicBezTo>
                    <a:pt x="311" y="4"/>
                    <a:pt x="311" y="4"/>
                    <a:pt x="311" y="4"/>
                  </a:cubicBezTo>
                  <a:cubicBezTo>
                    <a:pt x="311" y="4"/>
                    <a:pt x="312" y="4"/>
                    <a:pt x="313" y="4"/>
                  </a:cubicBezTo>
                  <a:cubicBezTo>
                    <a:pt x="314" y="4"/>
                    <a:pt x="315" y="4"/>
                    <a:pt x="315" y="4"/>
                  </a:cubicBezTo>
                  <a:cubicBezTo>
                    <a:pt x="315" y="4"/>
                    <a:pt x="314" y="4"/>
                    <a:pt x="313" y="4"/>
                  </a:cubicBezTo>
                  <a:cubicBezTo>
                    <a:pt x="313" y="4"/>
                    <a:pt x="319" y="3"/>
                    <a:pt x="324" y="2"/>
                  </a:cubicBezTo>
                  <a:cubicBezTo>
                    <a:pt x="326" y="2"/>
                    <a:pt x="328" y="2"/>
                    <a:pt x="331" y="2"/>
                  </a:cubicBezTo>
                  <a:cubicBezTo>
                    <a:pt x="330" y="2"/>
                    <a:pt x="329" y="2"/>
                    <a:pt x="328" y="2"/>
                  </a:cubicBezTo>
                  <a:cubicBezTo>
                    <a:pt x="328" y="2"/>
                    <a:pt x="328" y="2"/>
                    <a:pt x="328" y="2"/>
                  </a:cubicBezTo>
                  <a:cubicBezTo>
                    <a:pt x="327" y="2"/>
                    <a:pt x="326" y="2"/>
                    <a:pt x="325" y="2"/>
                  </a:cubicBezTo>
                  <a:cubicBezTo>
                    <a:pt x="325" y="2"/>
                    <a:pt x="325" y="2"/>
                    <a:pt x="325" y="2"/>
                  </a:cubicBezTo>
                  <a:cubicBezTo>
                    <a:pt x="323" y="2"/>
                    <a:pt x="321" y="3"/>
                    <a:pt x="319" y="3"/>
                  </a:cubicBezTo>
                  <a:cubicBezTo>
                    <a:pt x="319" y="3"/>
                    <a:pt x="319" y="3"/>
                    <a:pt x="319" y="3"/>
                  </a:cubicBezTo>
                  <a:cubicBezTo>
                    <a:pt x="319" y="3"/>
                    <a:pt x="319" y="3"/>
                    <a:pt x="319" y="3"/>
                  </a:cubicBezTo>
                  <a:cubicBezTo>
                    <a:pt x="315" y="4"/>
                    <a:pt x="315" y="4"/>
                    <a:pt x="315" y="4"/>
                  </a:cubicBezTo>
                  <a:cubicBezTo>
                    <a:pt x="313" y="4"/>
                    <a:pt x="313" y="4"/>
                    <a:pt x="313" y="4"/>
                  </a:cubicBezTo>
                  <a:cubicBezTo>
                    <a:pt x="309" y="5"/>
                    <a:pt x="309" y="5"/>
                    <a:pt x="309" y="5"/>
                  </a:cubicBezTo>
                  <a:cubicBezTo>
                    <a:pt x="309" y="5"/>
                    <a:pt x="309" y="5"/>
                    <a:pt x="309" y="5"/>
                  </a:cubicBezTo>
                  <a:cubicBezTo>
                    <a:pt x="308" y="5"/>
                    <a:pt x="308" y="5"/>
                    <a:pt x="307" y="5"/>
                  </a:cubicBezTo>
                  <a:cubicBezTo>
                    <a:pt x="304" y="5"/>
                    <a:pt x="304" y="5"/>
                    <a:pt x="304" y="5"/>
                  </a:cubicBezTo>
                  <a:cubicBezTo>
                    <a:pt x="303" y="6"/>
                    <a:pt x="303" y="6"/>
                    <a:pt x="303" y="6"/>
                  </a:cubicBezTo>
                  <a:cubicBezTo>
                    <a:pt x="303" y="6"/>
                    <a:pt x="303" y="6"/>
                    <a:pt x="303" y="6"/>
                  </a:cubicBezTo>
                  <a:cubicBezTo>
                    <a:pt x="304" y="5"/>
                    <a:pt x="304" y="5"/>
                    <a:pt x="304" y="5"/>
                  </a:cubicBezTo>
                  <a:cubicBezTo>
                    <a:pt x="304" y="5"/>
                    <a:pt x="304" y="5"/>
                    <a:pt x="304" y="5"/>
                  </a:cubicBezTo>
                  <a:cubicBezTo>
                    <a:pt x="303" y="6"/>
                    <a:pt x="301" y="6"/>
                    <a:pt x="300" y="6"/>
                  </a:cubicBezTo>
                  <a:cubicBezTo>
                    <a:pt x="300" y="6"/>
                    <a:pt x="300" y="6"/>
                    <a:pt x="300" y="6"/>
                  </a:cubicBezTo>
                  <a:cubicBezTo>
                    <a:pt x="298" y="7"/>
                    <a:pt x="298" y="7"/>
                    <a:pt x="298" y="7"/>
                  </a:cubicBezTo>
                  <a:cubicBezTo>
                    <a:pt x="295" y="7"/>
                    <a:pt x="295" y="7"/>
                    <a:pt x="295" y="7"/>
                  </a:cubicBezTo>
                  <a:cubicBezTo>
                    <a:pt x="291" y="8"/>
                    <a:pt x="291" y="8"/>
                    <a:pt x="291" y="8"/>
                  </a:cubicBezTo>
                  <a:cubicBezTo>
                    <a:pt x="289" y="9"/>
                    <a:pt x="289" y="9"/>
                    <a:pt x="289" y="9"/>
                  </a:cubicBezTo>
                  <a:cubicBezTo>
                    <a:pt x="290" y="8"/>
                    <a:pt x="290" y="8"/>
                    <a:pt x="290" y="8"/>
                  </a:cubicBezTo>
                  <a:cubicBezTo>
                    <a:pt x="288" y="9"/>
                    <a:pt x="288" y="9"/>
                    <a:pt x="288" y="9"/>
                  </a:cubicBezTo>
                  <a:cubicBezTo>
                    <a:pt x="291" y="8"/>
                    <a:pt x="291" y="8"/>
                    <a:pt x="291" y="8"/>
                  </a:cubicBezTo>
                  <a:cubicBezTo>
                    <a:pt x="291" y="8"/>
                    <a:pt x="291" y="8"/>
                    <a:pt x="291" y="8"/>
                  </a:cubicBezTo>
                  <a:cubicBezTo>
                    <a:pt x="292" y="8"/>
                    <a:pt x="293" y="8"/>
                    <a:pt x="294" y="8"/>
                  </a:cubicBezTo>
                  <a:cubicBezTo>
                    <a:pt x="297" y="7"/>
                    <a:pt x="297" y="7"/>
                    <a:pt x="297" y="7"/>
                  </a:cubicBezTo>
                  <a:cubicBezTo>
                    <a:pt x="296" y="7"/>
                    <a:pt x="296" y="7"/>
                    <a:pt x="295" y="7"/>
                  </a:cubicBezTo>
                  <a:cubicBezTo>
                    <a:pt x="296" y="7"/>
                    <a:pt x="297" y="7"/>
                    <a:pt x="298" y="7"/>
                  </a:cubicBezTo>
                  <a:cubicBezTo>
                    <a:pt x="297" y="7"/>
                    <a:pt x="297" y="7"/>
                    <a:pt x="297" y="7"/>
                  </a:cubicBezTo>
                  <a:cubicBezTo>
                    <a:pt x="298" y="7"/>
                    <a:pt x="299" y="7"/>
                    <a:pt x="300" y="6"/>
                  </a:cubicBezTo>
                  <a:moveTo>
                    <a:pt x="275" y="12"/>
                  </a:moveTo>
                  <a:cubicBezTo>
                    <a:pt x="277" y="11"/>
                    <a:pt x="280" y="11"/>
                    <a:pt x="282" y="10"/>
                  </a:cubicBezTo>
                  <a:cubicBezTo>
                    <a:pt x="281" y="11"/>
                    <a:pt x="281" y="11"/>
                    <a:pt x="281" y="11"/>
                  </a:cubicBezTo>
                  <a:cubicBezTo>
                    <a:pt x="277" y="12"/>
                    <a:pt x="277" y="12"/>
                    <a:pt x="277" y="12"/>
                  </a:cubicBezTo>
                  <a:cubicBezTo>
                    <a:pt x="275" y="12"/>
                    <a:pt x="275" y="12"/>
                    <a:pt x="275" y="12"/>
                  </a:cubicBezTo>
                  <a:moveTo>
                    <a:pt x="251" y="20"/>
                  </a:moveTo>
                  <a:cubicBezTo>
                    <a:pt x="251" y="20"/>
                    <a:pt x="251" y="20"/>
                    <a:pt x="251" y="20"/>
                  </a:cubicBezTo>
                  <a:cubicBezTo>
                    <a:pt x="256" y="18"/>
                    <a:pt x="256" y="18"/>
                    <a:pt x="256" y="18"/>
                  </a:cubicBezTo>
                  <a:cubicBezTo>
                    <a:pt x="258" y="18"/>
                    <a:pt x="258" y="18"/>
                    <a:pt x="258" y="18"/>
                  </a:cubicBezTo>
                  <a:cubicBezTo>
                    <a:pt x="259" y="17"/>
                    <a:pt x="259" y="17"/>
                    <a:pt x="259" y="17"/>
                  </a:cubicBezTo>
                  <a:cubicBezTo>
                    <a:pt x="257" y="18"/>
                    <a:pt x="257" y="18"/>
                    <a:pt x="257" y="18"/>
                  </a:cubicBezTo>
                  <a:cubicBezTo>
                    <a:pt x="255" y="18"/>
                    <a:pt x="255" y="18"/>
                    <a:pt x="255" y="18"/>
                  </a:cubicBezTo>
                  <a:cubicBezTo>
                    <a:pt x="255" y="18"/>
                    <a:pt x="255" y="18"/>
                    <a:pt x="255" y="18"/>
                  </a:cubicBezTo>
                  <a:cubicBezTo>
                    <a:pt x="256" y="18"/>
                    <a:pt x="256" y="18"/>
                    <a:pt x="256" y="18"/>
                  </a:cubicBezTo>
                  <a:cubicBezTo>
                    <a:pt x="256" y="18"/>
                    <a:pt x="256" y="18"/>
                    <a:pt x="256" y="18"/>
                  </a:cubicBezTo>
                  <a:cubicBezTo>
                    <a:pt x="260" y="16"/>
                    <a:pt x="260" y="16"/>
                    <a:pt x="260" y="16"/>
                  </a:cubicBezTo>
                  <a:cubicBezTo>
                    <a:pt x="265" y="15"/>
                    <a:pt x="265" y="15"/>
                    <a:pt x="265" y="15"/>
                  </a:cubicBezTo>
                  <a:cubicBezTo>
                    <a:pt x="269" y="14"/>
                    <a:pt x="269" y="14"/>
                    <a:pt x="269" y="14"/>
                  </a:cubicBezTo>
                  <a:cubicBezTo>
                    <a:pt x="269" y="14"/>
                    <a:pt x="269" y="14"/>
                    <a:pt x="269" y="14"/>
                  </a:cubicBezTo>
                  <a:cubicBezTo>
                    <a:pt x="266" y="15"/>
                    <a:pt x="266" y="15"/>
                    <a:pt x="266" y="15"/>
                  </a:cubicBezTo>
                  <a:cubicBezTo>
                    <a:pt x="245" y="21"/>
                    <a:pt x="245" y="21"/>
                    <a:pt x="245" y="21"/>
                  </a:cubicBezTo>
                  <a:cubicBezTo>
                    <a:pt x="246" y="21"/>
                    <a:pt x="246" y="21"/>
                    <a:pt x="246" y="21"/>
                  </a:cubicBezTo>
                  <a:cubicBezTo>
                    <a:pt x="246" y="21"/>
                    <a:pt x="247" y="21"/>
                    <a:pt x="248" y="21"/>
                  </a:cubicBezTo>
                  <a:cubicBezTo>
                    <a:pt x="244" y="22"/>
                    <a:pt x="244" y="22"/>
                    <a:pt x="244" y="22"/>
                  </a:cubicBezTo>
                  <a:cubicBezTo>
                    <a:pt x="244" y="22"/>
                    <a:pt x="244" y="22"/>
                    <a:pt x="244" y="22"/>
                  </a:cubicBezTo>
                  <a:cubicBezTo>
                    <a:pt x="244" y="22"/>
                    <a:pt x="244" y="22"/>
                    <a:pt x="244" y="22"/>
                  </a:cubicBezTo>
                  <a:cubicBezTo>
                    <a:pt x="245" y="22"/>
                    <a:pt x="245" y="22"/>
                    <a:pt x="245" y="22"/>
                  </a:cubicBezTo>
                  <a:cubicBezTo>
                    <a:pt x="247" y="21"/>
                    <a:pt x="247" y="21"/>
                    <a:pt x="247" y="21"/>
                  </a:cubicBezTo>
                  <a:cubicBezTo>
                    <a:pt x="245" y="22"/>
                    <a:pt x="245" y="22"/>
                    <a:pt x="245" y="22"/>
                  </a:cubicBezTo>
                  <a:cubicBezTo>
                    <a:pt x="247" y="22"/>
                    <a:pt x="249" y="21"/>
                    <a:pt x="251" y="20"/>
                  </a:cubicBezTo>
                  <a:moveTo>
                    <a:pt x="179" y="56"/>
                  </a:moveTo>
                  <a:cubicBezTo>
                    <a:pt x="182" y="54"/>
                    <a:pt x="182" y="54"/>
                    <a:pt x="182" y="54"/>
                  </a:cubicBezTo>
                  <a:cubicBezTo>
                    <a:pt x="186" y="52"/>
                    <a:pt x="186" y="52"/>
                    <a:pt x="186" y="52"/>
                  </a:cubicBezTo>
                  <a:cubicBezTo>
                    <a:pt x="185" y="52"/>
                    <a:pt x="185" y="52"/>
                    <a:pt x="180" y="54"/>
                  </a:cubicBezTo>
                  <a:cubicBezTo>
                    <a:pt x="177" y="56"/>
                    <a:pt x="177" y="56"/>
                    <a:pt x="177" y="56"/>
                  </a:cubicBezTo>
                  <a:cubicBezTo>
                    <a:pt x="177" y="57"/>
                    <a:pt x="177" y="57"/>
                    <a:pt x="177" y="57"/>
                  </a:cubicBezTo>
                  <a:cubicBezTo>
                    <a:pt x="179" y="56"/>
                    <a:pt x="179" y="56"/>
                    <a:pt x="179" y="56"/>
                  </a:cubicBezTo>
                  <a:moveTo>
                    <a:pt x="156" y="69"/>
                  </a:moveTo>
                  <a:cubicBezTo>
                    <a:pt x="154" y="70"/>
                    <a:pt x="154" y="70"/>
                    <a:pt x="154" y="70"/>
                  </a:cubicBezTo>
                  <a:cubicBezTo>
                    <a:pt x="153" y="71"/>
                    <a:pt x="153" y="71"/>
                    <a:pt x="153" y="71"/>
                  </a:cubicBezTo>
                  <a:cubicBezTo>
                    <a:pt x="160" y="66"/>
                    <a:pt x="160" y="66"/>
                    <a:pt x="160" y="66"/>
                  </a:cubicBezTo>
                  <a:cubicBezTo>
                    <a:pt x="159" y="66"/>
                    <a:pt x="159" y="66"/>
                    <a:pt x="159" y="66"/>
                  </a:cubicBezTo>
                  <a:cubicBezTo>
                    <a:pt x="156" y="69"/>
                    <a:pt x="156" y="69"/>
                    <a:pt x="156" y="69"/>
                  </a:cubicBezTo>
                  <a:close/>
                  <a:moveTo>
                    <a:pt x="6" y="417"/>
                  </a:moveTo>
                  <a:cubicBezTo>
                    <a:pt x="5" y="413"/>
                    <a:pt x="5" y="413"/>
                    <a:pt x="5" y="413"/>
                  </a:cubicBezTo>
                  <a:cubicBezTo>
                    <a:pt x="5" y="409"/>
                    <a:pt x="5" y="409"/>
                    <a:pt x="5" y="409"/>
                  </a:cubicBezTo>
                  <a:cubicBezTo>
                    <a:pt x="4" y="409"/>
                    <a:pt x="4" y="409"/>
                    <a:pt x="4" y="409"/>
                  </a:cubicBezTo>
                  <a:cubicBezTo>
                    <a:pt x="3" y="408"/>
                    <a:pt x="3" y="408"/>
                    <a:pt x="3" y="408"/>
                  </a:cubicBezTo>
                  <a:cubicBezTo>
                    <a:pt x="2" y="407"/>
                    <a:pt x="2" y="407"/>
                    <a:pt x="2" y="407"/>
                  </a:cubicBezTo>
                  <a:cubicBezTo>
                    <a:pt x="2" y="405"/>
                    <a:pt x="2" y="405"/>
                    <a:pt x="2" y="405"/>
                  </a:cubicBezTo>
                  <a:cubicBezTo>
                    <a:pt x="1" y="398"/>
                    <a:pt x="1" y="398"/>
                    <a:pt x="1" y="398"/>
                  </a:cubicBezTo>
                  <a:cubicBezTo>
                    <a:pt x="1" y="394"/>
                    <a:pt x="1" y="394"/>
                    <a:pt x="1" y="394"/>
                  </a:cubicBezTo>
                  <a:cubicBezTo>
                    <a:pt x="1" y="392"/>
                    <a:pt x="1" y="389"/>
                    <a:pt x="1" y="387"/>
                  </a:cubicBezTo>
                  <a:cubicBezTo>
                    <a:pt x="1" y="379"/>
                    <a:pt x="1" y="379"/>
                    <a:pt x="1" y="379"/>
                  </a:cubicBezTo>
                  <a:cubicBezTo>
                    <a:pt x="1" y="378"/>
                    <a:pt x="1" y="376"/>
                    <a:pt x="1" y="374"/>
                  </a:cubicBezTo>
                  <a:cubicBezTo>
                    <a:pt x="0" y="370"/>
                    <a:pt x="0" y="370"/>
                    <a:pt x="0" y="370"/>
                  </a:cubicBezTo>
                  <a:cubicBezTo>
                    <a:pt x="0" y="367"/>
                    <a:pt x="0" y="367"/>
                    <a:pt x="0" y="367"/>
                  </a:cubicBezTo>
                  <a:cubicBezTo>
                    <a:pt x="0" y="367"/>
                    <a:pt x="0" y="367"/>
                    <a:pt x="0" y="367"/>
                  </a:cubicBezTo>
                  <a:cubicBezTo>
                    <a:pt x="0" y="376"/>
                    <a:pt x="1" y="389"/>
                    <a:pt x="1" y="399"/>
                  </a:cubicBezTo>
                  <a:cubicBezTo>
                    <a:pt x="2" y="405"/>
                    <a:pt x="2" y="405"/>
                    <a:pt x="2" y="405"/>
                  </a:cubicBezTo>
                  <a:cubicBezTo>
                    <a:pt x="2" y="405"/>
                    <a:pt x="2" y="405"/>
                    <a:pt x="2" y="405"/>
                  </a:cubicBezTo>
                  <a:cubicBezTo>
                    <a:pt x="2" y="407"/>
                    <a:pt x="2" y="407"/>
                    <a:pt x="2" y="407"/>
                  </a:cubicBezTo>
                  <a:cubicBezTo>
                    <a:pt x="3" y="414"/>
                    <a:pt x="3" y="414"/>
                    <a:pt x="3" y="414"/>
                  </a:cubicBezTo>
                  <a:cubicBezTo>
                    <a:pt x="3" y="414"/>
                    <a:pt x="3" y="414"/>
                    <a:pt x="3" y="414"/>
                  </a:cubicBezTo>
                  <a:cubicBezTo>
                    <a:pt x="4" y="419"/>
                    <a:pt x="4" y="419"/>
                    <a:pt x="4" y="419"/>
                  </a:cubicBezTo>
                  <a:cubicBezTo>
                    <a:pt x="5" y="421"/>
                    <a:pt x="5" y="421"/>
                    <a:pt x="5" y="421"/>
                  </a:cubicBezTo>
                  <a:cubicBezTo>
                    <a:pt x="4" y="416"/>
                    <a:pt x="4" y="416"/>
                    <a:pt x="4" y="416"/>
                  </a:cubicBezTo>
                  <a:cubicBezTo>
                    <a:pt x="4" y="413"/>
                    <a:pt x="4" y="413"/>
                    <a:pt x="4" y="413"/>
                  </a:cubicBezTo>
                  <a:cubicBezTo>
                    <a:pt x="5" y="414"/>
                    <a:pt x="5" y="414"/>
                    <a:pt x="5" y="414"/>
                  </a:cubicBezTo>
                  <a:cubicBezTo>
                    <a:pt x="5" y="417"/>
                    <a:pt x="5" y="417"/>
                    <a:pt x="5" y="417"/>
                  </a:cubicBezTo>
                  <a:cubicBezTo>
                    <a:pt x="6" y="417"/>
                    <a:pt x="6" y="417"/>
                    <a:pt x="6" y="417"/>
                  </a:cubicBezTo>
                  <a:moveTo>
                    <a:pt x="182" y="64"/>
                  </a:moveTo>
                  <a:cubicBezTo>
                    <a:pt x="185" y="62"/>
                    <a:pt x="185" y="62"/>
                    <a:pt x="185" y="62"/>
                  </a:cubicBezTo>
                  <a:cubicBezTo>
                    <a:pt x="189" y="60"/>
                    <a:pt x="189" y="60"/>
                    <a:pt x="189" y="60"/>
                  </a:cubicBezTo>
                  <a:cubicBezTo>
                    <a:pt x="188" y="60"/>
                    <a:pt x="187" y="60"/>
                    <a:pt x="187" y="60"/>
                  </a:cubicBezTo>
                  <a:cubicBezTo>
                    <a:pt x="187" y="59"/>
                    <a:pt x="188" y="59"/>
                    <a:pt x="189" y="58"/>
                  </a:cubicBezTo>
                  <a:cubicBezTo>
                    <a:pt x="191" y="56"/>
                    <a:pt x="191" y="56"/>
                    <a:pt x="191" y="56"/>
                  </a:cubicBezTo>
                  <a:cubicBezTo>
                    <a:pt x="191" y="56"/>
                    <a:pt x="191" y="56"/>
                    <a:pt x="191" y="56"/>
                  </a:cubicBezTo>
                  <a:cubicBezTo>
                    <a:pt x="192" y="54"/>
                    <a:pt x="192" y="54"/>
                    <a:pt x="192" y="54"/>
                  </a:cubicBezTo>
                  <a:cubicBezTo>
                    <a:pt x="191" y="54"/>
                    <a:pt x="191" y="54"/>
                    <a:pt x="191" y="54"/>
                  </a:cubicBezTo>
                  <a:cubicBezTo>
                    <a:pt x="193" y="52"/>
                    <a:pt x="193" y="52"/>
                    <a:pt x="193" y="52"/>
                  </a:cubicBezTo>
                  <a:cubicBezTo>
                    <a:pt x="196" y="51"/>
                    <a:pt x="196" y="51"/>
                    <a:pt x="196" y="51"/>
                  </a:cubicBezTo>
                  <a:cubicBezTo>
                    <a:pt x="195" y="51"/>
                    <a:pt x="195" y="51"/>
                    <a:pt x="194" y="51"/>
                  </a:cubicBezTo>
                  <a:cubicBezTo>
                    <a:pt x="194" y="51"/>
                    <a:pt x="194" y="51"/>
                    <a:pt x="194" y="51"/>
                  </a:cubicBezTo>
                  <a:cubicBezTo>
                    <a:pt x="196" y="50"/>
                    <a:pt x="197" y="49"/>
                    <a:pt x="199" y="48"/>
                  </a:cubicBezTo>
                  <a:cubicBezTo>
                    <a:pt x="199" y="48"/>
                    <a:pt x="199" y="48"/>
                    <a:pt x="199" y="48"/>
                  </a:cubicBezTo>
                  <a:cubicBezTo>
                    <a:pt x="202" y="47"/>
                    <a:pt x="202" y="47"/>
                    <a:pt x="202" y="47"/>
                  </a:cubicBezTo>
                  <a:cubicBezTo>
                    <a:pt x="202" y="46"/>
                    <a:pt x="202" y="46"/>
                    <a:pt x="202" y="46"/>
                  </a:cubicBezTo>
                  <a:cubicBezTo>
                    <a:pt x="204" y="45"/>
                    <a:pt x="204" y="45"/>
                    <a:pt x="204" y="45"/>
                  </a:cubicBezTo>
                  <a:cubicBezTo>
                    <a:pt x="205" y="45"/>
                    <a:pt x="205" y="45"/>
                    <a:pt x="205" y="45"/>
                  </a:cubicBezTo>
                  <a:cubicBezTo>
                    <a:pt x="208" y="43"/>
                    <a:pt x="208" y="43"/>
                    <a:pt x="208" y="43"/>
                  </a:cubicBezTo>
                  <a:cubicBezTo>
                    <a:pt x="208" y="42"/>
                    <a:pt x="208" y="42"/>
                    <a:pt x="208" y="42"/>
                  </a:cubicBezTo>
                  <a:cubicBezTo>
                    <a:pt x="211" y="41"/>
                    <a:pt x="211" y="41"/>
                    <a:pt x="211" y="41"/>
                  </a:cubicBezTo>
                  <a:cubicBezTo>
                    <a:pt x="213" y="39"/>
                    <a:pt x="213" y="39"/>
                    <a:pt x="213" y="39"/>
                  </a:cubicBezTo>
                  <a:cubicBezTo>
                    <a:pt x="212" y="39"/>
                    <a:pt x="212" y="39"/>
                    <a:pt x="212" y="39"/>
                  </a:cubicBezTo>
                  <a:cubicBezTo>
                    <a:pt x="214" y="38"/>
                    <a:pt x="214" y="38"/>
                    <a:pt x="214" y="38"/>
                  </a:cubicBezTo>
                  <a:cubicBezTo>
                    <a:pt x="214" y="38"/>
                    <a:pt x="214" y="38"/>
                    <a:pt x="214" y="38"/>
                  </a:cubicBezTo>
                  <a:cubicBezTo>
                    <a:pt x="214" y="38"/>
                    <a:pt x="214" y="38"/>
                    <a:pt x="214" y="38"/>
                  </a:cubicBezTo>
                  <a:cubicBezTo>
                    <a:pt x="217" y="37"/>
                    <a:pt x="217" y="37"/>
                    <a:pt x="217" y="37"/>
                  </a:cubicBezTo>
                  <a:cubicBezTo>
                    <a:pt x="218" y="36"/>
                    <a:pt x="218" y="36"/>
                    <a:pt x="218" y="36"/>
                  </a:cubicBezTo>
                  <a:cubicBezTo>
                    <a:pt x="216" y="36"/>
                    <a:pt x="216" y="36"/>
                    <a:pt x="216" y="36"/>
                  </a:cubicBezTo>
                  <a:cubicBezTo>
                    <a:pt x="220" y="34"/>
                    <a:pt x="220" y="34"/>
                    <a:pt x="220" y="34"/>
                  </a:cubicBezTo>
                  <a:cubicBezTo>
                    <a:pt x="222" y="33"/>
                    <a:pt x="222" y="33"/>
                    <a:pt x="222" y="33"/>
                  </a:cubicBezTo>
                  <a:cubicBezTo>
                    <a:pt x="222" y="33"/>
                    <a:pt x="222" y="33"/>
                    <a:pt x="222" y="33"/>
                  </a:cubicBezTo>
                  <a:cubicBezTo>
                    <a:pt x="225" y="31"/>
                    <a:pt x="225" y="31"/>
                    <a:pt x="225" y="31"/>
                  </a:cubicBezTo>
                  <a:cubicBezTo>
                    <a:pt x="227" y="30"/>
                    <a:pt x="227" y="30"/>
                    <a:pt x="227" y="30"/>
                  </a:cubicBezTo>
                  <a:cubicBezTo>
                    <a:pt x="226" y="30"/>
                    <a:pt x="226" y="30"/>
                    <a:pt x="226" y="30"/>
                  </a:cubicBezTo>
                  <a:cubicBezTo>
                    <a:pt x="224" y="31"/>
                    <a:pt x="224" y="31"/>
                    <a:pt x="224" y="31"/>
                  </a:cubicBezTo>
                  <a:cubicBezTo>
                    <a:pt x="223" y="31"/>
                    <a:pt x="223" y="31"/>
                    <a:pt x="223" y="31"/>
                  </a:cubicBezTo>
                  <a:cubicBezTo>
                    <a:pt x="223" y="31"/>
                    <a:pt x="223" y="31"/>
                    <a:pt x="223" y="31"/>
                  </a:cubicBezTo>
                  <a:cubicBezTo>
                    <a:pt x="220" y="32"/>
                    <a:pt x="220" y="32"/>
                    <a:pt x="220" y="32"/>
                  </a:cubicBezTo>
                  <a:cubicBezTo>
                    <a:pt x="220" y="32"/>
                    <a:pt x="220" y="32"/>
                    <a:pt x="220" y="32"/>
                  </a:cubicBezTo>
                  <a:cubicBezTo>
                    <a:pt x="224" y="31"/>
                    <a:pt x="224" y="31"/>
                    <a:pt x="224" y="31"/>
                  </a:cubicBezTo>
                  <a:cubicBezTo>
                    <a:pt x="227" y="29"/>
                    <a:pt x="227" y="29"/>
                    <a:pt x="227" y="29"/>
                  </a:cubicBezTo>
                  <a:cubicBezTo>
                    <a:pt x="232" y="27"/>
                    <a:pt x="232" y="27"/>
                    <a:pt x="232" y="27"/>
                  </a:cubicBezTo>
                  <a:cubicBezTo>
                    <a:pt x="237" y="25"/>
                    <a:pt x="237" y="25"/>
                    <a:pt x="237" y="25"/>
                  </a:cubicBezTo>
                  <a:cubicBezTo>
                    <a:pt x="237" y="25"/>
                    <a:pt x="237" y="25"/>
                    <a:pt x="237" y="25"/>
                  </a:cubicBezTo>
                  <a:cubicBezTo>
                    <a:pt x="233" y="26"/>
                    <a:pt x="233" y="26"/>
                    <a:pt x="233" y="26"/>
                  </a:cubicBezTo>
                  <a:cubicBezTo>
                    <a:pt x="233" y="26"/>
                    <a:pt x="233" y="26"/>
                    <a:pt x="233" y="26"/>
                  </a:cubicBezTo>
                  <a:cubicBezTo>
                    <a:pt x="231" y="27"/>
                    <a:pt x="231" y="27"/>
                    <a:pt x="231" y="27"/>
                  </a:cubicBezTo>
                  <a:cubicBezTo>
                    <a:pt x="226" y="29"/>
                    <a:pt x="226" y="29"/>
                    <a:pt x="226" y="29"/>
                  </a:cubicBezTo>
                  <a:cubicBezTo>
                    <a:pt x="221" y="31"/>
                    <a:pt x="221" y="31"/>
                    <a:pt x="221" y="31"/>
                  </a:cubicBezTo>
                  <a:cubicBezTo>
                    <a:pt x="218" y="33"/>
                    <a:pt x="218" y="33"/>
                    <a:pt x="218" y="33"/>
                  </a:cubicBezTo>
                  <a:cubicBezTo>
                    <a:pt x="213" y="35"/>
                    <a:pt x="213" y="35"/>
                    <a:pt x="213" y="35"/>
                  </a:cubicBezTo>
                  <a:cubicBezTo>
                    <a:pt x="212" y="36"/>
                    <a:pt x="212" y="36"/>
                    <a:pt x="212" y="36"/>
                  </a:cubicBezTo>
                  <a:cubicBezTo>
                    <a:pt x="217" y="33"/>
                    <a:pt x="217" y="33"/>
                    <a:pt x="217" y="33"/>
                  </a:cubicBezTo>
                  <a:cubicBezTo>
                    <a:pt x="224" y="30"/>
                    <a:pt x="224" y="30"/>
                    <a:pt x="224" y="30"/>
                  </a:cubicBezTo>
                  <a:cubicBezTo>
                    <a:pt x="228" y="28"/>
                    <a:pt x="228" y="28"/>
                    <a:pt x="228" y="28"/>
                  </a:cubicBezTo>
                  <a:cubicBezTo>
                    <a:pt x="233" y="26"/>
                    <a:pt x="233" y="26"/>
                    <a:pt x="233" y="26"/>
                  </a:cubicBezTo>
                  <a:cubicBezTo>
                    <a:pt x="237" y="25"/>
                    <a:pt x="237" y="25"/>
                    <a:pt x="237" y="25"/>
                  </a:cubicBezTo>
                  <a:cubicBezTo>
                    <a:pt x="237" y="25"/>
                    <a:pt x="237" y="25"/>
                    <a:pt x="237" y="25"/>
                  </a:cubicBezTo>
                  <a:cubicBezTo>
                    <a:pt x="236" y="25"/>
                    <a:pt x="236" y="25"/>
                    <a:pt x="236" y="25"/>
                  </a:cubicBezTo>
                  <a:cubicBezTo>
                    <a:pt x="231" y="27"/>
                    <a:pt x="231" y="27"/>
                    <a:pt x="231" y="27"/>
                  </a:cubicBezTo>
                  <a:cubicBezTo>
                    <a:pt x="224" y="30"/>
                    <a:pt x="224" y="30"/>
                    <a:pt x="224" y="30"/>
                  </a:cubicBezTo>
                  <a:cubicBezTo>
                    <a:pt x="213" y="35"/>
                    <a:pt x="213" y="35"/>
                    <a:pt x="213" y="35"/>
                  </a:cubicBezTo>
                  <a:cubicBezTo>
                    <a:pt x="212" y="35"/>
                    <a:pt x="212" y="35"/>
                    <a:pt x="212" y="35"/>
                  </a:cubicBezTo>
                  <a:cubicBezTo>
                    <a:pt x="212" y="36"/>
                    <a:pt x="212" y="36"/>
                    <a:pt x="212" y="36"/>
                  </a:cubicBezTo>
                  <a:cubicBezTo>
                    <a:pt x="208" y="37"/>
                    <a:pt x="208" y="37"/>
                    <a:pt x="208" y="37"/>
                  </a:cubicBezTo>
                  <a:cubicBezTo>
                    <a:pt x="209" y="37"/>
                    <a:pt x="209" y="37"/>
                    <a:pt x="209" y="37"/>
                  </a:cubicBezTo>
                  <a:cubicBezTo>
                    <a:pt x="208" y="37"/>
                    <a:pt x="208" y="37"/>
                    <a:pt x="208" y="37"/>
                  </a:cubicBezTo>
                  <a:cubicBezTo>
                    <a:pt x="206" y="38"/>
                    <a:pt x="206" y="38"/>
                    <a:pt x="206" y="38"/>
                  </a:cubicBezTo>
                  <a:cubicBezTo>
                    <a:pt x="203" y="40"/>
                    <a:pt x="203" y="40"/>
                    <a:pt x="203" y="40"/>
                  </a:cubicBezTo>
                  <a:cubicBezTo>
                    <a:pt x="203" y="40"/>
                    <a:pt x="203" y="40"/>
                    <a:pt x="203" y="40"/>
                  </a:cubicBezTo>
                  <a:cubicBezTo>
                    <a:pt x="204" y="39"/>
                    <a:pt x="204" y="39"/>
                    <a:pt x="204" y="39"/>
                  </a:cubicBezTo>
                  <a:cubicBezTo>
                    <a:pt x="201" y="41"/>
                    <a:pt x="201" y="41"/>
                    <a:pt x="201" y="41"/>
                  </a:cubicBezTo>
                  <a:cubicBezTo>
                    <a:pt x="199" y="42"/>
                    <a:pt x="199" y="42"/>
                    <a:pt x="199" y="42"/>
                  </a:cubicBezTo>
                  <a:cubicBezTo>
                    <a:pt x="198" y="43"/>
                    <a:pt x="198" y="43"/>
                    <a:pt x="198" y="43"/>
                  </a:cubicBezTo>
                  <a:cubicBezTo>
                    <a:pt x="194" y="45"/>
                    <a:pt x="194" y="45"/>
                    <a:pt x="194" y="45"/>
                  </a:cubicBezTo>
                  <a:cubicBezTo>
                    <a:pt x="191" y="46"/>
                    <a:pt x="191" y="46"/>
                    <a:pt x="191" y="46"/>
                  </a:cubicBezTo>
                  <a:cubicBezTo>
                    <a:pt x="184" y="50"/>
                    <a:pt x="184" y="50"/>
                    <a:pt x="184" y="50"/>
                  </a:cubicBezTo>
                  <a:cubicBezTo>
                    <a:pt x="179" y="53"/>
                    <a:pt x="179" y="53"/>
                    <a:pt x="179" y="53"/>
                  </a:cubicBezTo>
                  <a:cubicBezTo>
                    <a:pt x="176" y="55"/>
                    <a:pt x="176" y="55"/>
                    <a:pt x="176" y="55"/>
                  </a:cubicBezTo>
                  <a:cubicBezTo>
                    <a:pt x="177" y="54"/>
                    <a:pt x="177" y="54"/>
                    <a:pt x="177" y="54"/>
                  </a:cubicBezTo>
                  <a:cubicBezTo>
                    <a:pt x="183" y="51"/>
                    <a:pt x="183" y="51"/>
                    <a:pt x="183" y="51"/>
                  </a:cubicBezTo>
                  <a:cubicBezTo>
                    <a:pt x="187" y="49"/>
                    <a:pt x="187" y="49"/>
                    <a:pt x="187" y="49"/>
                  </a:cubicBezTo>
                  <a:cubicBezTo>
                    <a:pt x="191" y="46"/>
                    <a:pt x="191" y="46"/>
                    <a:pt x="191" y="46"/>
                  </a:cubicBezTo>
                  <a:cubicBezTo>
                    <a:pt x="182" y="51"/>
                    <a:pt x="171" y="59"/>
                    <a:pt x="162" y="64"/>
                  </a:cubicBezTo>
                  <a:cubicBezTo>
                    <a:pt x="162" y="64"/>
                    <a:pt x="162" y="64"/>
                    <a:pt x="162" y="64"/>
                  </a:cubicBezTo>
                  <a:cubicBezTo>
                    <a:pt x="163" y="64"/>
                    <a:pt x="163" y="64"/>
                    <a:pt x="163" y="64"/>
                  </a:cubicBezTo>
                  <a:cubicBezTo>
                    <a:pt x="167" y="61"/>
                    <a:pt x="167" y="61"/>
                    <a:pt x="167" y="61"/>
                  </a:cubicBezTo>
                  <a:cubicBezTo>
                    <a:pt x="170" y="59"/>
                    <a:pt x="170" y="59"/>
                    <a:pt x="170" y="59"/>
                  </a:cubicBezTo>
                  <a:cubicBezTo>
                    <a:pt x="170" y="59"/>
                    <a:pt x="170" y="59"/>
                    <a:pt x="170" y="59"/>
                  </a:cubicBezTo>
                  <a:cubicBezTo>
                    <a:pt x="167" y="61"/>
                    <a:pt x="167" y="61"/>
                    <a:pt x="167" y="61"/>
                  </a:cubicBezTo>
                  <a:cubicBezTo>
                    <a:pt x="164" y="63"/>
                    <a:pt x="164" y="63"/>
                    <a:pt x="164" y="63"/>
                  </a:cubicBezTo>
                  <a:cubicBezTo>
                    <a:pt x="159" y="67"/>
                    <a:pt x="159" y="67"/>
                    <a:pt x="159" y="67"/>
                  </a:cubicBezTo>
                  <a:cubicBezTo>
                    <a:pt x="156" y="68"/>
                    <a:pt x="154" y="70"/>
                    <a:pt x="152" y="71"/>
                  </a:cubicBezTo>
                  <a:cubicBezTo>
                    <a:pt x="151" y="72"/>
                    <a:pt x="151" y="72"/>
                    <a:pt x="151" y="72"/>
                  </a:cubicBezTo>
                  <a:cubicBezTo>
                    <a:pt x="148" y="75"/>
                    <a:pt x="148" y="75"/>
                    <a:pt x="148" y="75"/>
                  </a:cubicBezTo>
                  <a:cubicBezTo>
                    <a:pt x="147" y="75"/>
                    <a:pt x="147" y="75"/>
                    <a:pt x="147" y="75"/>
                  </a:cubicBezTo>
                  <a:cubicBezTo>
                    <a:pt x="147" y="76"/>
                    <a:pt x="146" y="76"/>
                    <a:pt x="145" y="77"/>
                  </a:cubicBezTo>
                  <a:cubicBezTo>
                    <a:pt x="145" y="77"/>
                    <a:pt x="145" y="77"/>
                    <a:pt x="145" y="77"/>
                  </a:cubicBezTo>
                  <a:cubicBezTo>
                    <a:pt x="149" y="74"/>
                    <a:pt x="149" y="74"/>
                    <a:pt x="149" y="74"/>
                  </a:cubicBezTo>
                  <a:cubicBezTo>
                    <a:pt x="149" y="74"/>
                    <a:pt x="149" y="74"/>
                    <a:pt x="149" y="74"/>
                  </a:cubicBezTo>
                  <a:cubicBezTo>
                    <a:pt x="148" y="75"/>
                    <a:pt x="148" y="75"/>
                    <a:pt x="148" y="75"/>
                  </a:cubicBezTo>
                  <a:cubicBezTo>
                    <a:pt x="147" y="76"/>
                    <a:pt x="147" y="76"/>
                    <a:pt x="147" y="76"/>
                  </a:cubicBezTo>
                  <a:cubicBezTo>
                    <a:pt x="147" y="76"/>
                    <a:pt x="147" y="76"/>
                    <a:pt x="147" y="76"/>
                  </a:cubicBezTo>
                  <a:cubicBezTo>
                    <a:pt x="151" y="73"/>
                    <a:pt x="151" y="73"/>
                    <a:pt x="151" y="73"/>
                  </a:cubicBezTo>
                  <a:cubicBezTo>
                    <a:pt x="151" y="73"/>
                    <a:pt x="151" y="73"/>
                    <a:pt x="151" y="73"/>
                  </a:cubicBezTo>
                  <a:cubicBezTo>
                    <a:pt x="156" y="69"/>
                    <a:pt x="156" y="69"/>
                    <a:pt x="156" y="69"/>
                  </a:cubicBezTo>
                  <a:cubicBezTo>
                    <a:pt x="156" y="69"/>
                    <a:pt x="156" y="69"/>
                    <a:pt x="156" y="69"/>
                  </a:cubicBezTo>
                  <a:cubicBezTo>
                    <a:pt x="160" y="66"/>
                    <a:pt x="160" y="66"/>
                    <a:pt x="160" y="66"/>
                  </a:cubicBezTo>
                  <a:cubicBezTo>
                    <a:pt x="161" y="65"/>
                    <a:pt x="161" y="65"/>
                    <a:pt x="161" y="65"/>
                  </a:cubicBezTo>
                  <a:cubicBezTo>
                    <a:pt x="162" y="65"/>
                    <a:pt x="163" y="64"/>
                    <a:pt x="164" y="63"/>
                  </a:cubicBezTo>
                  <a:cubicBezTo>
                    <a:pt x="163" y="64"/>
                    <a:pt x="163" y="64"/>
                    <a:pt x="163" y="64"/>
                  </a:cubicBezTo>
                  <a:cubicBezTo>
                    <a:pt x="165" y="63"/>
                    <a:pt x="165" y="63"/>
                    <a:pt x="165" y="63"/>
                  </a:cubicBezTo>
                  <a:cubicBezTo>
                    <a:pt x="167" y="61"/>
                    <a:pt x="167" y="61"/>
                    <a:pt x="167" y="61"/>
                  </a:cubicBezTo>
                  <a:cubicBezTo>
                    <a:pt x="167" y="61"/>
                    <a:pt x="167" y="61"/>
                    <a:pt x="167" y="61"/>
                  </a:cubicBezTo>
                  <a:cubicBezTo>
                    <a:pt x="170" y="59"/>
                    <a:pt x="170" y="59"/>
                    <a:pt x="170" y="59"/>
                  </a:cubicBezTo>
                  <a:cubicBezTo>
                    <a:pt x="174" y="57"/>
                    <a:pt x="174" y="57"/>
                    <a:pt x="174" y="57"/>
                  </a:cubicBezTo>
                  <a:cubicBezTo>
                    <a:pt x="177" y="55"/>
                    <a:pt x="177" y="55"/>
                    <a:pt x="177" y="55"/>
                  </a:cubicBezTo>
                  <a:cubicBezTo>
                    <a:pt x="180" y="54"/>
                    <a:pt x="180" y="54"/>
                    <a:pt x="180" y="54"/>
                  </a:cubicBezTo>
                  <a:cubicBezTo>
                    <a:pt x="185" y="50"/>
                    <a:pt x="185" y="50"/>
                    <a:pt x="185" y="50"/>
                  </a:cubicBezTo>
                  <a:cubicBezTo>
                    <a:pt x="186" y="50"/>
                    <a:pt x="186" y="50"/>
                    <a:pt x="186" y="50"/>
                  </a:cubicBezTo>
                  <a:cubicBezTo>
                    <a:pt x="190" y="48"/>
                    <a:pt x="190" y="48"/>
                    <a:pt x="190" y="48"/>
                  </a:cubicBezTo>
                  <a:cubicBezTo>
                    <a:pt x="194" y="45"/>
                    <a:pt x="194" y="45"/>
                    <a:pt x="194" y="45"/>
                  </a:cubicBezTo>
                  <a:cubicBezTo>
                    <a:pt x="196" y="44"/>
                    <a:pt x="196" y="44"/>
                    <a:pt x="196" y="44"/>
                  </a:cubicBezTo>
                  <a:cubicBezTo>
                    <a:pt x="199" y="42"/>
                    <a:pt x="199" y="42"/>
                    <a:pt x="199" y="42"/>
                  </a:cubicBezTo>
                  <a:cubicBezTo>
                    <a:pt x="199" y="43"/>
                    <a:pt x="199" y="43"/>
                    <a:pt x="199" y="43"/>
                  </a:cubicBezTo>
                  <a:cubicBezTo>
                    <a:pt x="201" y="41"/>
                    <a:pt x="201" y="41"/>
                    <a:pt x="201" y="41"/>
                  </a:cubicBezTo>
                  <a:cubicBezTo>
                    <a:pt x="201" y="42"/>
                    <a:pt x="201" y="42"/>
                    <a:pt x="201" y="42"/>
                  </a:cubicBezTo>
                  <a:cubicBezTo>
                    <a:pt x="198" y="43"/>
                    <a:pt x="198" y="43"/>
                    <a:pt x="198" y="43"/>
                  </a:cubicBezTo>
                  <a:cubicBezTo>
                    <a:pt x="199" y="43"/>
                    <a:pt x="199" y="43"/>
                    <a:pt x="199" y="43"/>
                  </a:cubicBezTo>
                  <a:cubicBezTo>
                    <a:pt x="200" y="43"/>
                    <a:pt x="200" y="43"/>
                    <a:pt x="200" y="43"/>
                  </a:cubicBezTo>
                  <a:cubicBezTo>
                    <a:pt x="204" y="40"/>
                    <a:pt x="204" y="40"/>
                    <a:pt x="204" y="40"/>
                  </a:cubicBezTo>
                  <a:cubicBezTo>
                    <a:pt x="205" y="40"/>
                    <a:pt x="205" y="40"/>
                    <a:pt x="205" y="40"/>
                  </a:cubicBezTo>
                  <a:cubicBezTo>
                    <a:pt x="201" y="43"/>
                    <a:pt x="201" y="43"/>
                    <a:pt x="201" y="43"/>
                  </a:cubicBezTo>
                  <a:cubicBezTo>
                    <a:pt x="200" y="43"/>
                    <a:pt x="200" y="43"/>
                    <a:pt x="200" y="43"/>
                  </a:cubicBezTo>
                  <a:cubicBezTo>
                    <a:pt x="196" y="45"/>
                    <a:pt x="196" y="45"/>
                    <a:pt x="196" y="45"/>
                  </a:cubicBezTo>
                  <a:cubicBezTo>
                    <a:pt x="196" y="46"/>
                    <a:pt x="196" y="46"/>
                    <a:pt x="196" y="46"/>
                  </a:cubicBezTo>
                  <a:cubicBezTo>
                    <a:pt x="193" y="48"/>
                    <a:pt x="193" y="48"/>
                    <a:pt x="193" y="48"/>
                  </a:cubicBezTo>
                  <a:cubicBezTo>
                    <a:pt x="192" y="49"/>
                    <a:pt x="192" y="49"/>
                    <a:pt x="192" y="49"/>
                  </a:cubicBezTo>
                  <a:cubicBezTo>
                    <a:pt x="188" y="51"/>
                    <a:pt x="188" y="51"/>
                    <a:pt x="188" y="51"/>
                  </a:cubicBezTo>
                  <a:cubicBezTo>
                    <a:pt x="187" y="52"/>
                    <a:pt x="187" y="52"/>
                    <a:pt x="187" y="52"/>
                  </a:cubicBezTo>
                  <a:cubicBezTo>
                    <a:pt x="184" y="54"/>
                    <a:pt x="184" y="54"/>
                    <a:pt x="184" y="54"/>
                  </a:cubicBezTo>
                  <a:cubicBezTo>
                    <a:pt x="179" y="57"/>
                    <a:pt x="179" y="57"/>
                    <a:pt x="179" y="57"/>
                  </a:cubicBezTo>
                  <a:cubicBezTo>
                    <a:pt x="174" y="60"/>
                    <a:pt x="174" y="60"/>
                    <a:pt x="174" y="60"/>
                  </a:cubicBezTo>
                  <a:cubicBezTo>
                    <a:pt x="169" y="63"/>
                    <a:pt x="169" y="63"/>
                    <a:pt x="169" y="63"/>
                  </a:cubicBezTo>
                  <a:cubicBezTo>
                    <a:pt x="165" y="66"/>
                    <a:pt x="165" y="66"/>
                    <a:pt x="165" y="66"/>
                  </a:cubicBezTo>
                  <a:cubicBezTo>
                    <a:pt x="163" y="67"/>
                    <a:pt x="163" y="67"/>
                    <a:pt x="163" y="67"/>
                  </a:cubicBezTo>
                  <a:cubicBezTo>
                    <a:pt x="163" y="66"/>
                    <a:pt x="163" y="66"/>
                    <a:pt x="163" y="66"/>
                  </a:cubicBezTo>
                  <a:cubicBezTo>
                    <a:pt x="163" y="66"/>
                    <a:pt x="163" y="66"/>
                    <a:pt x="163" y="66"/>
                  </a:cubicBezTo>
                  <a:cubicBezTo>
                    <a:pt x="159" y="68"/>
                    <a:pt x="159" y="68"/>
                    <a:pt x="159" y="68"/>
                  </a:cubicBezTo>
                  <a:cubicBezTo>
                    <a:pt x="157" y="69"/>
                    <a:pt x="156" y="70"/>
                    <a:pt x="155" y="71"/>
                  </a:cubicBezTo>
                  <a:cubicBezTo>
                    <a:pt x="154" y="72"/>
                    <a:pt x="154" y="72"/>
                    <a:pt x="154" y="72"/>
                  </a:cubicBezTo>
                  <a:cubicBezTo>
                    <a:pt x="155" y="72"/>
                    <a:pt x="155" y="72"/>
                    <a:pt x="155" y="72"/>
                  </a:cubicBezTo>
                  <a:cubicBezTo>
                    <a:pt x="158" y="70"/>
                    <a:pt x="158" y="70"/>
                    <a:pt x="158" y="70"/>
                  </a:cubicBezTo>
                  <a:cubicBezTo>
                    <a:pt x="159" y="70"/>
                    <a:pt x="159" y="70"/>
                    <a:pt x="159" y="70"/>
                  </a:cubicBezTo>
                  <a:cubicBezTo>
                    <a:pt x="159" y="70"/>
                    <a:pt x="159" y="70"/>
                    <a:pt x="159" y="70"/>
                  </a:cubicBezTo>
                  <a:cubicBezTo>
                    <a:pt x="158" y="72"/>
                    <a:pt x="158" y="72"/>
                    <a:pt x="158" y="72"/>
                  </a:cubicBezTo>
                  <a:cubicBezTo>
                    <a:pt x="153" y="76"/>
                    <a:pt x="153" y="76"/>
                    <a:pt x="153" y="76"/>
                  </a:cubicBezTo>
                  <a:cubicBezTo>
                    <a:pt x="151" y="78"/>
                    <a:pt x="151" y="78"/>
                    <a:pt x="151" y="78"/>
                  </a:cubicBezTo>
                  <a:cubicBezTo>
                    <a:pt x="148" y="81"/>
                    <a:pt x="148" y="81"/>
                    <a:pt x="148" y="81"/>
                  </a:cubicBezTo>
                  <a:cubicBezTo>
                    <a:pt x="148" y="81"/>
                    <a:pt x="149" y="81"/>
                    <a:pt x="149" y="81"/>
                  </a:cubicBezTo>
                  <a:cubicBezTo>
                    <a:pt x="145" y="85"/>
                    <a:pt x="145" y="85"/>
                    <a:pt x="145" y="85"/>
                  </a:cubicBezTo>
                  <a:cubicBezTo>
                    <a:pt x="147" y="85"/>
                    <a:pt x="147" y="85"/>
                    <a:pt x="147" y="85"/>
                  </a:cubicBezTo>
                  <a:cubicBezTo>
                    <a:pt x="146" y="87"/>
                    <a:pt x="146" y="87"/>
                    <a:pt x="146" y="87"/>
                  </a:cubicBezTo>
                  <a:cubicBezTo>
                    <a:pt x="149" y="85"/>
                    <a:pt x="149" y="85"/>
                    <a:pt x="149" y="85"/>
                  </a:cubicBezTo>
                  <a:cubicBezTo>
                    <a:pt x="153" y="80"/>
                    <a:pt x="153" y="80"/>
                    <a:pt x="153" y="80"/>
                  </a:cubicBezTo>
                  <a:cubicBezTo>
                    <a:pt x="154" y="78"/>
                    <a:pt x="154" y="78"/>
                    <a:pt x="154" y="78"/>
                  </a:cubicBezTo>
                  <a:cubicBezTo>
                    <a:pt x="157" y="76"/>
                    <a:pt x="157" y="76"/>
                    <a:pt x="157" y="76"/>
                  </a:cubicBezTo>
                  <a:cubicBezTo>
                    <a:pt x="155" y="78"/>
                    <a:pt x="155" y="78"/>
                    <a:pt x="155" y="78"/>
                  </a:cubicBezTo>
                  <a:cubicBezTo>
                    <a:pt x="153" y="82"/>
                    <a:pt x="153" y="82"/>
                    <a:pt x="153" y="82"/>
                  </a:cubicBezTo>
                  <a:cubicBezTo>
                    <a:pt x="152" y="84"/>
                    <a:pt x="152" y="84"/>
                    <a:pt x="152" y="84"/>
                  </a:cubicBezTo>
                  <a:cubicBezTo>
                    <a:pt x="153" y="83"/>
                    <a:pt x="155" y="82"/>
                    <a:pt x="156" y="80"/>
                  </a:cubicBezTo>
                  <a:cubicBezTo>
                    <a:pt x="160" y="78"/>
                    <a:pt x="160" y="78"/>
                    <a:pt x="160" y="78"/>
                  </a:cubicBezTo>
                  <a:cubicBezTo>
                    <a:pt x="161" y="76"/>
                    <a:pt x="161" y="76"/>
                    <a:pt x="161" y="76"/>
                  </a:cubicBezTo>
                  <a:cubicBezTo>
                    <a:pt x="167" y="71"/>
                    <a:pt x="167" y="71"/>
                    <a:pt x="167" y="71"/>
                  </a:cubicBezTo>
                  <a:cubicBezTo>
                    <a:pt x="168" y="69"/>
                    <a:pt x="168" y="69"/>
                    <a:pt x="168" y="69"/>
                  </a:cubicBezTo>
                  <a:cubicBezTo>
                    <a:pt x="174" y="64"/>
                    <a:pt x="174" y="64"/>
                    <a:pt x="174" y="64"/>
                  </a:cubicBezTo>
                  <a:cubicBezTo>
                    <a:pt x="176" y="62"/>
                    <a:pt x="176" y="62"/>
                    <a:pt x="176" y="62"/>
                  </a:cubicBezTo>
                  <a:cubicBezTo>
                    <a:pt x="179" y="61"/>
                    <a:pt x="179" y="61"/>
                    <a:pt x="179" y="61"/>
                  </a:cubicBezTo>
                  <a:cubicBezTo>
                    <a:pt x="174" y="66"/>
                    <a:pt x="174" y="66"/>
                    <a:pt x="174" y="66"/>
                  </a:cubicBezTo>
                  <a:cubicBezTo>
                    <a:pt x="170" y="70"/>
                    <a:pt x="170" y="70"/>
                    <a:pt x="170" y="70"/>
                  </a:cubicBezTo>
                  <a:cubicBezTo>
                    <a:pt x="171" y="70"/>
                    <a:pt x="171" y="70"/>
                    <a:pt x="171" y="70"/>
                  </a:cubicBezTo>
                  <a:cubicBezTo>
                    <a:pt x="176" y="67"/>
                    <a:pt x="176" y="67"/>
                    <a:pt x="176" y="67"/>
                  </a:cubicBezTo>
                  <a:cubicBezTo>
                    <a:pt x="179" y="65"/>
                    <a:pt x="179" y="65"/>
                    <a:pt x="179" y="65"/>
                  </a:cubicBezTo>
                  <a:cubicBezTo>
                    <a:pt x="182" y="64"/>
                    <a:pt x="182" y="64"/>
                    <a:pt x="182" y="64"/>
                  </a:cubicBezTo>
                  <a:cubicBezTo>
                    <a:pt x="182" y="64"/>
                    <a:pt x="182" y="64"/>
                    <a:pt x="182" y="64"/>
                  </a:cubicBezTo>
                  <a:moveTo>
                    <a:pt x="110" y="148"/>
                  </a:moveTo>
                  <a:cubicBezTo>
                    <a:pt x="112" y="146"/>
                    <a:pt x="112" y="146"/>
                    <a:pt x="112" y="146"/>
                  </a:cubicBezTo>
                  <a:cubicBezTo>
                    <a:pt x="113" y="144"/>
                    <a:pt x="113" y="144"/>
                    <a:pt x="113" y="144"/>
                  </a:cubicBezTo>
                  <a:cubicBezTo>
                    <a:pt x="115" y="143"/>
                    <a:pt x="115" y="143"/>
                    <a:pt x="115" y="143"/>
                  </a:cubicBezTo>
                  <a:cubicBezTo>
                    <a:pt x="118" y="139"/>
                    <a:pt x="118" y="139"/>
                    <a:pt x="118" y="139"/>
                  </a:cubicBezTo>
                  <a:cubicBezTo>
                    <a:pt x="116" y="138"/>
                    <a:pt x="116" y="138"/>
                    <a:pt x="116" y="138"/>
                  </a:cubicBezTo>
                  <a:cubicBezTo>
                    <a:pt x="117" y="135"/>
                    <a:pt x="117" y="135"/>
                    <a:pt x="117" y="135"/>
                  </a:cubicBezTo>
                  <a:cubicBezTo>
                    <a:pt x="116" y="135"/>
                    <a:pt x="115" y="135"/>
                    <a:pt x="115" y="135"/>
                  </a:cubicBezTo>
                  <a:cubicBezTo>
                    <a:pt x="111" y="137"/>
                    <a:pt x="111" y="137"/>
                    <a:pt x="111" y="137"/>
                  </a:cubicBezTo>
                  <a:cubicBezTo>
                    <a:pt x="108" y="139"/>
                    <a:pt x="108" y="139"/>
                    <a:pt x="108" y="139"/>
                  </a:cubicBezTo>
                  <a:cubicBezTo>
                    <a:pt x="108" y="138"/>
                    <a:pt x="108" y="138"/>
                    <a:pt x="108" y="138"/>
                  </a:cubicBezTo>
                  <a:cubicBezTo>
                    <a:pt x="111" y="135"/>
                    <a:pt x="111" y="135"/>
                    <a:pt x="111" y="135"/>
                  </a:cubicBezTo>
                  <a:cubicBezTo>
                    <a:pt x="114" y="134"/>
                    <a:pt x="114" y="134"/>
                    <a:pt x="114" y="134"/>
                  </a:cubicBezTo>
                  <a:cubicBezTo>
                    <a:pt x="118" y="133"/>
                    <a:pt x="118" y="133"/>
                    <a:pt x="118" y="133"/>
                  </a:cubicBezTo>
                  <a:cubicBezTo>
                    <a:pt x="121" y="131"/>
                    <a:pt x="121" y="131"/>
                    <a:pt x="121" y="131"/>
                  </a:cubicBezTo>
                  <a:cubicBezTo>
                    <a:pt x="119" y="130"/>
                    <a:pt x="119" y="130"/>
                    <a:pt x="119" y="130"/>
                  </a:cubicBezTo>
                  <a:cubicBezTo>
                    <a:pt x="119" y="128"/>
                    <a:pt x="119" y="128"/>
                    <a:pt x="119" y="128"/>
                  </a:cubicBezTo>
                  <a:cubicBezTo>
                    <a:pt x="118" y="127"/>
                    <a:pt x="118" y="127"/>
                    <a:pt x="118" y="127"/>
                  </a:cubicBezTo>
                  <a:cubicBezTo>
                    <a:pt x="119" y="124"/>
                    <a:pt x="119" y="124"/>
                    <a:pt x="119" y="124"/>
                  </a:cubicBezTo>
                  <a:cubicBezTo>
                    <a:pt x="120" y="121"/>
                    <a:pt x="120" y="121"/>
                    <a:pt x="120" y="121"/>
                  </a:cubicBezTo>
                  <a:cubicBezTo>
                    <a:pt x="122" y="119"/>
                    <a:pt x="122" y="119"/>
                    <a:pt x="122" y="119"/>
                  </a:cubicBezTo>
                  <a:cubicBezTo>
                    <a:pt x="123" y="118"/>
                    <a:pt x="123" y="118"/>
                    <a:pt x="123" y="118"/>
                  </a:cubicBezTo>
                  <a:cubicBezTo>
                    <a:pt x="125" y="116"/>
                    <a:pt x="125" y="116"/>
                    <a:pt x="125" y="116"/>
                  </a:cubicBezTo>
                  <a:cubicBezTo>
                    <a:pt x="127" y="112"/>
                    <a:pt x="127" y="112"/>
                    <a:pt x="127" y="112"/>
                  </a:cubicBezTo>
                  <a:cubicBezTo>
                    <a:pt x="130" y="108"/>
                    <a:pt x="130" y="108"/>
                    <a:pt x="130" y="108"/>
                  </a:cubicBezTo>
                  <a:cubicBezTo>
                    <a:pt x="136" y="100"/>
                    <a:pt x="136" y="100"/>
                    <a:pt x="136" y="100"/>
                  </a:cubicBezTo>
                  <a:cubicBezTo>
                    <a:pt x="139" y="96"/>
                    <a:pt x="139" y="96"/>
                    <a:pt x="139" y="96"/>
                  </a:cubicBezTo>
                  <a:cubicBezTo>
                    <a:pt x="133" y="101"/>
                    <a:pt x="133" y="101"/>
                    <a:pt x="133" y="101"/>
                  </a:cubicBezTo>
                  <a:cubicBezTo>
                    <a:pt x="132" y="102"/>
                    <a:pt x="130" y="103"/>
                    <a:pt x="129" y="104"/>
                  </a:cubicBezTo>
                  <a:cubicBezTo>
                    <a:pt x="126" y="106"/>
                    <a:pt x="126" y="106"/>
                    <a:pt x="126" y="106"/>
                  </a:cubicBezTo>
                  <a:cubicBezTo>
                    <a:pt x="123" y="108"/>
                    <a:pt x="123" y="108"/>
                    <a:pt x="123" y="108"/>
                  </a:cubicBezTo>
                  <a:cubicBezTo>
                    <a:pt x="122" y="108"/>
                    <a:pt x="122" y="108"/>
                    <a:pt x="122" y="108"/>
                  </a:cubicBezTo>
                  <a:cubicBezTo>
                    <a:pt x="124" y="105"/>
                    <a:pt x="124" y="105"/>
                    <a:pt x="124" y="105"/>
                  </a:cubicBezTo>
                  <a:cubicBezTo>
                    <a:pt x="125" y="103"/>
                    <a:pt x="125" y="103"/>
                    <a:pt x="125" y="103"/>
                  </a:cubicBezTo>
                  <a:cubicBezTo>
                    <a:pt x="123" y="104"/>
                    <a:pt x="123" y="104"/>
                    <a:pt x="123" y="104"/>
                  </a:cubicBezTo>
                  <a:cubicBezTo>
                    <a:pt x="128" y="100"/>
                    <a:pt x="128" y="100"/>
                    <a:pt x="128" y="100"/>
                  </a:cubicBezTo>
                  <a:cubicBezTo>
                    <a:pt x="130" y="98"/>
                    <a:pt x="132" y="96"/>
                    <a:pt x="134" y="94"/>
                  </a:cubicBezTo>
                  <a:cubicBezTo>
                    <a:pt x="137" y="91"/>
                    <a:pt x="137" y="91"/>
                    <a:pt x="137" y="91"/>
                  </a:cubicBezTo>
                  <a:cubicBezTo>
                    <a:pt x="137" y="91"/>
                    <a:pt x="137" y="91"/>
                    <a:pt x="137" y="91"/>
                  </a:cubicBezTo>
                  <a:cubicBezTo>
                    <a:pt x="138" y="89"/>
                    <a:pt x="138" y="89"/>
                    <a:pt x="138" y="89"/>
                  </a:cubicBezTo>
                  <a:cubicBezTo>
                    <a:pt x="141" y="85"/>
                    <a:pt x="141" y="85"/>
                    <a:pt x="141" y="85"/>
                  </a:cubicBezTo>
                  <a:cubicBezTo>
                    <a:pt x="144" y="82"/>
                    <a:pt x="144" y="82"/>
                    <a:pt x="144" y="82"/>
                  </a:cubicBezTo>
                  <a:cubicBezTo>
                    <a:pt x="142" y="83"/>
                    <a:pt x="142" y="83"/>
                    <a:pt x="142" y="83"/>
                  </a:cubicBezTo>
                  <a:cubicBezTo>
                    <a:pt x="141" y="83"/>
                    <a:pt x="141" y="83"/>
                    <a:pt x="141" y="83"/>
                  </a:cubicBezTo>
                  <a:cubicBezTo>
                    <a:pt x="142" y="82"/>
                    <a:pt x="142" y="82"/>
                    <a:pt x="142" y="82"/>
                  </a:cubicBezTo>
                  <a:cubicBezTo>
                    <a:pt x="142" y="82"/>
                    <a:pt x="142" y="82"/>
                    <a:pt x="142" y="82"/>
                  </a:cubicBezTo>
                  <a:cubicBezTo>
                    <a:pt x="139" y="84"/>
                    <a:pt x="139" y="84"/>
                    <a:pt x="139" y="84"/>
                  </a:cubicBezTo>
                  <a:cubicBezTo>
                    <a:pt x="135" y="87"/>
                    <a:pt x="135" y="87"/>
                    <a:pt x="135" y="87"/>
                  </a:cubicBezTo>
                  <a:cubicBezTo>
                    <a:pt x="131" y="91"/>
                    <a:pt x="131" y="91"/>
                    <a:pt x="131" y="91"/>
                  </a:cubicBezTo>
                  <a:cubicBezTo>
                    <a:pt x="127" y="94"/>
                    <a:pt x="127" y="94"/>
                    <a:pt x="127" y="94"/>
                  </a:cubicBezTo>
                  <a:cubicBezTo>
                    <a:pt x="123" y="98"/>
                    <a:pt x="123" y="98"/>
                    <a:pt x="123" y="98"/>
                  </a:cubicBezTo>
                  <a:cubicBezTo>
                    <a:pt x="123" y="97"/>
                    <a:pt x="123" y="97"/>
                    <a:pt x="123" y="97"/>
                  </a:cubicBezTo>
                  <a:cubicBezTo>
                    <a:pt x="119" y="101"/>
                    <a:pt x="119" y="101"/>
                    <a:pt x="119" y="101"/>
                  </a:cubicBezTo>
                  <a:cubicBezTo>
                    <a:pt x="117" y="103"/>
                    <a:pt x="117" y="103"/>
                    <a:pt x="117" y="103"/>
                  </a:cubicBezTo>
                  <a:cubicBezTo>
                    <a:pt x="115" y="105"/>
                    <a:pt x="115" y="105"/>
                    <a:pt x="115" y="105"/>
                  </a:cubicBezTo>
                  <a:cubicBezTo>
                    <a:pt x="113" y="108"/>
                    <a:pt x="113" y="108"/>
                    <a:pt x="113" y="108"/>
                  </a:cubicBezTo>
                  <a:cubicBezTo>
                    <a:pt x="109" y="113"/>
                    <a:pt x="109" y="113"/>
                    <a:pt x="109" y="113"/>
                  </a:cubicBezTo>
                  <a:cubicBezTo>
                    <a:pt x="107" y="115"/>
                    <a:pt x="105" y="116"/>
                    <a:pt x="103" y="118"/>
                  </a:cubicBezTo>
                  <a:cubicBezTo>
                    <a:pt x="99" y="122"/>
                    <a:pt x="99" y="122"/>
                    <a:pt x="99" y="122"/>
                  </a:cubicBezTo>
                  <a:cubicBezTo>
                    <a:pt x="96" y="125"/>
                    <a:pt x="96" y="125"/>
                    <a:pt x="96" y="125"/>
                  </a:cubicBezTo>
                  <a:cubicBezTo>
                    <a:pt x="95" y="126"/>
                    <a:pt x="95" y="126"/>
                    <a:pt x="95" y="126"/>
                  </a:cubicBezTo>
                  <a:cubicBezTo>
                    <a:pt x="91" y="131"/>
                    <a:pt x="91" y="131"/>
                    <a:pt x="91" y="131"/>
                  </a:cubicBezTo>
                  <a:cubicBezTo>
                    <a:pt x="89" y="133"/>
                    <a:pt x="87" y="135"/>
                    <a:pt x="85" y="137"/>
                  </a:cubicBezTo>
                  <a:cubicBezTo>
                    <a:pt x="83" y="141"/>
                    <a:pt x="83" y="141"/>
                    <a:pt x="83" y="141"/>
                  </a:cubicBezTo>
                  <a:cubicBezTo>
                    <a:pt x="80" y="144"/>
                    <a:pt x="80" y="144"/>
                    <a:pt x="80" y="144"/>
                  </a:cubicBezTo>
                  <a:cubicBezTo>
                    <a:pt x="77" y="148"/>
                    <a:pt x="77" y="148"/>
                    <a:pt x="77" y="148"/>
                  </a:cubicBezTo>
                  <a:cubicBezTo>
                    <a:pt x="76" y="148"/>
                    <a:pt x="76" y="148"/>
                    <a:pt x="76" y="148"/>
                  </a:cubicBezTo>
                  <a:cubicBezTo>
                    <a:pt x="80" y="143"/>
                    <a:pt x="80" y="143"/>
                    <a:pt x="80" y="143"/>
                  </a:cubicBezTo>
                  <a:cubicBezTo>
                    <a:pt x="83" y="138"/>
                    <a:pt x="83" y="138"/>
                    <a:pt x="83" y="138"/>
                  </a:cubicBezTo>
                  <a:cubicBezTo>
                    <a:pt x="84" y="137"/>
                    <a:pt x="85" y="135"/>
                    <a:pt x="86" y="134"/>
                  </a:cubicBezTo>
                  <a:cubicBezTo>
                    <a:pt x="91" y="128"/>
                    <a:pt x="91" y="128"/>
                    <a:pt x="91" y="128"/>
                  </a:cubicBezTo>
                  <a:cubicBezTo>
                    <a:pt x="95" y="124"/>
                    <a:pt x="95" y="124"/>
                    <a:pt x="95" y="124"/>
                  </a:cubicBezTo>
                  <a:cubicBezTo>
                    <a:pt x="96" y="123"/>
                    <a:pt x="96" y="123"/>
                    <a:pt x="96" y="123"/>
                  </a:cubicBezTo>
                  <a:cubicBezTo>
                    <a:pt x="96" y="122"/>
                    <a:pt x="96" y="122"/>
                    <a:pt x="96" y="122"/>
                  </a:cubicBezTo>
                  <a:cubicBezTo>
                    <a:pt x="97" y="121"/>
                    <a:pt x="97" y="121"/>
                    <a:pt x="97" y="121"/>
                  </a:cubicBezTo>
                  <a:cubicBezTo>
                    <a:pt x="99" y="119"/>
                    <a:pt x="99" y="119"/>
                    <a:pt x="99" y="119"/>
                  </a:cubicBezTo>
                  <a:cubicBezTo>
                    <a:pt x="92" y="126"/>
                    <a:pt x="85" y="135"/>
                    <a:pt x="79" y="142"/>
                  </a:cubicBezTo>
                  <a:cubicBezTo>
                    <a:pt x="67" y="158"/>
                    <a:pt x="67" y="158"/>
                    <a:pt x="47" y="190"/>
                  </a:cubicBezTo>
                  <a:cubicBezTo>
                    <a:pt x="37" y="208"/>
                    <a:pt x="37" y="208"/>
                    <a:pt x="23" y="243"/>
                  </a:cubicBezTo>
                  <a:cubicBezTo>
                    <a:pt x="19" y="253"/>
                    <a:pt x="15" y="267"/>
                    <a:pt x="12" y="277"/>
                  </a:cubicBezTo>
                  <a:cubicBezTo>
                    <a:pt x="11" y="280"/>
                    <a:pt x="11" y="280"/>
                    <a:pt x="11" y="280"/>
                  </a:cubicBezTo>
                  <a:cubicBezTo>
                    <a:pt x="11" y="280"/>
                    <a:pt x="11" y="280"/>
                    <a:pt x="11" y="280"/>
                  </a:cubicBezTo>
                  <a:cubicBezTo>
                    <a:pt x="12" y="278"/>
                    <a:pt x="12" y="278"/>
                    <a:pt x="12" y="278"/>
                  </a:cubicBezTo>
                  <a:cubicBezTo>
                    <a:pt x="12" y="277"/>
                    <a:pt x="12" y="277"/>
                    <a:pt x="12" y="277"/>
                  </a:cubicBezTo>
                  <a:cubicBezTo>
                    <a:pt x="11" y="281"/>
                    <a:pt x="11" y="281"/>
                    <a:pt x="11" y="281"/>
                  </a:cubicBezTo>
                  <a:cubicBezTo>
                    <a:pt x="10" y="286"/>
                    <a:pt x="10" y="286"/>
                    <a:pt x="10" y="286"/>
                  </a:cubicBezTo>
                  <a:cubicBezTo>
                    <a:pt x="10" y="288"/>
                    <a:pt x="10" y="289"/>
                    <a:pt x="9" y="291"/>
                  </a:cubicBezTo>
                  <a:cubicBezTo>
                    <a:pt x="9" y="294"/>
                    <a:pt x="9" y="294"/>
                    <a:pt x="9" y="294"/>
                  </a:cubicBezTo>
                  <a:cubicBezTo>
                    <a:pt x="8" y="297"/>
                    <a:pt x="8" y="297"/>
                    <a:pt x="8" y="297"/>
                  </a:cubicBezTo>
                  <a:cubicBezTo>
                    <a:pt x="8" y="300"/>
                    <a:pt x="8" y="300"/>
                    <a:pt x="8" y="300"/>
                  </a:cubicBezTo>
                  <a:cubicBezTo>
                    <a:pt x="7" y="304"/>
                    <a:pt x="7" y="304"/>
                    <a:pt x="7" y="304"/>
                  </a:cubicBezTo>
                  <a:cubicBezTo>
                    <a:pt x="7" y="306"/>
                    <a:pt x="7" y="306"/>
                    <a:pt x="7" y="306"/>
                  </a:cubicBezTo>
                  <a:cubicBezTo>
                    <a:pt x="6" y="310"/>
                    <a:pt x="6" y="310"/>
                    <a:pt x="6" y="310"/>
                  </a:cubicBezTo>
                  <a:cubicBezTo>
                    <a:pt x="6" y="311"/>
                    <a:pt x="6" y="311"/>
                    <a:pt x="6" y="311"/>
                  </a:cubicBezTo>
                  <a:cubicBezTo>
                    <a:pt x="7" y="308"/>
                    <a:pt x="7" y="308"/>
                    <a:pt x="7" y="308"/>
                  </a:cubicBezTo>
                  <a:cubicBezTo>
                    <a:pt x="8" y="304"/>
                    <a:pt x="8" y="304"/>
                    <a:pt x="8" y="304"/>
                  </a:cubicBezTo>
                  <a:cubicBezTo>
                    <a:pt x="9" y="298"/>
                    <a:pt x="9" y="298"/>
                    <a:pt x="9" y="298"/>
                  </a:cubicBezTo>
                  <a:cubicBezTo>
                    <a:pt x="10" y="291"/>
                    <a:pt x="10" y="291"/>
                    <a:pt x="10" y="291"/>
                  </a:cubicBezTo>
                  <a:cubicBezTo>
                    <a:pt x="12" y="283"/>
                    <a:pt x="12" y="283"/>
                    <a:pt x="12" y="283"/>
                  </a:cubicBezTo>
                  <a:cubicBezTo>
                    <a:pt x="12" y="280"/>
                    <a:pt x="13" y="277"/>
                    <a:pt x="14" y="274"/>
                  </a:cubicBezTo>
                  <a:cubicBezTo>
                    <a:pt x="15" y="272"/>
                    <a:pt x="15" y="270"/>
                    <a:pt x="16" y="268"/>
                  </a:cubicBezTo>
                  <a:cubicBezTo>
                    <a:pt x="18" y="262"/>
                    <a:pt x="18" y="262"/>
                    <a:pt x="18" y="262"/>
                  </a:cubicBezTo>
                  <a:cubicBezTo>
                    <a:pt x="19" y="260"/>
                    <a:pt x="19" y="260"/>
                    <a:pt x="19" y="260"/>
                  </a:cubicBezTo>
                  <a:cubicBezTo>
                    <a:pt x="21" y="255"/>
                    <a:pt x="21" y="255"/>
                    <a:pt x="21" y="255"/>
                  </a:cubicBezTo>
                  <a:cubicBezTo>
                    <a:pt x="23" y="252"/>
                    <a:pt x="23" y="252"/>
                    <a:pt x="23" y="252"/>
                  </a:cubicBezTo>
                  <a:cubicBezTo>
                    <a:pt x="24" y="250"/>
                    <a:pt x="24" y="250"/>
                    <a:pt x="24" y="250"/>
                  </a:cubicBezTo>
                  <a:cubicBezTo>
                    <a:pt x="26" y="246"/>
                    <a:pt x="26" y="246"/>
                    <a:pt x="26" y="246"/>
                  </a:cubicBezTo>
                  <a:cubicBezTo>
                    <a:pt x="27" y="244"/>
                    <a:pt x="27" y="244"/>
                    <a:pt x="27" y="244"/>
                  </a:cubicBezTo>
                  <a:cubicBezTo>
                    <a:pt x="29" y="237"/>
                    <a:pt x="29" y="237"/>
                    <a:pt x="29" y="237"/>
                  </a:cubicBezTo>
                  <a:cubicBezTo>
                    <a:pt x="30" y="235"/>
                    <a:pt x="30" y="235"/>
                    <a:pt x="30" y="235"/>
                  </a:cubicBezTo>
                  <a:cubicBezTo>
                    <a:pt x="31" y="231"/>
                    <a:pt x="31" y="231"/>
                    <a:pt x="31" y="231"/>
                  </a:cubicBezTo>
                  <a:cubicBezTo>
                    <a:pt x="32" y="228"/>
                    <a:pt x="32" y="228"/>
                    <a:pt x="32" y="228"/>
                  </a:cubicBezTo>
                  <a:cubicBezTo>
                    <a:pt x="34" y="226"/>
                    <a:pt x="34" y="226"/>
                    <a:pt x="34" y="226"/>
                  </a:cubicBezTo>
                  <a:cubicBezTo>
                    <a:pt x="32" y="231"/>
                    <a:pt x="32" y="231"/>
                    <a:pt x="32" y="231"/>
                  </a:cubicBezTo>
                  <a:cubicBezTo>
                    <a:pt x="35" y="226"/>
                    <a:pt x="35" y="226"/>
                    <a:pt x="35" y="226"/>
                  </a:cubicBezTo>
                  <a:cubicBezTo>
                    <a:pt x="37" y="223"/>
                    <a:pt x="37" y="223"/>
                    <a:pt x="37" y="223"/>
                  </a:cubicBezTo>
                  <a:cubicBezTo>
                    <a:pt x="38" y="220"/>
                    <a:pt x="38" y="220"/>
                    <a:pt x="38" y="220"/>
                  </a:cubicBezTo>
                  <a:cubicBezTo>
                    <a:pt x="42" y="212"/>
                    <a:pt x="42" y="212"/>
                    <a:pt x="42" y="212"/>
                  </a:cubicBezTo>
                  <a:cubicBezTo>
                    <a:pt x="43" y="212"/>
                    <a:pt x="43" y="212"/>
                    <a:pt x="44" y="212"/>
                  </a:cubicBezTo>
                  <a:cubicBezTo>
                    <a:pt x="46" y="210"/>
                    <a:pt x="46" y="210"/>
                    <a:pt x="46" y="210"/>
                  </a:cubicBezTo>
                  <a:cubicBezTo>
                    <a:pt x="48" y="209"/>
                    <a:pt x="48" y="209"/>
                    <a:pt x="48" y="209"/>
                  </a:cubicBezTo>
                  <a:cubicBezTo>
                    <a:pt x="49" y="206"/>
                    <a:pt x="49" y="206"/>
                    <a:pt x="49" y="206"/>
                  </a:cubicBezTo>
                  <a:cubicBezTo>
                    <a:pt x="52" y="199"/>
                    <a:pt x="52" y="199"/>
                    <a:pt x="52" y="199"/>
                  </a:cubicBezTo>
                  <a:cubicBezTo>
                    <a:pt x="56" y="194"/>
                    <a:pt x="56" y="194"/>
                    <a:pt x="56" y="194"/>
                  </a:cubicBezTo>
                  <a:cubicBezTo>
                    <a:pt x="56" y="194"/>
                    <a:pt x="57" y="194"/>
                    <a:pt x="57" y="194"/>
                  </a:cubicBezTo>
                  <a:cubicBezTo>
                    <a:pt x="59" y="192"/>
                    <a:pt x="59" y="192"/>
                    <a:pt x="59" y="192"/>
                  </a:cubicBezTo>
                  <a:cubicBezTo>
                    <a:pt x="60" y="192"/>
                    <a:pt x="60" y="192"/>
                    <a:pt x="60" y="192"/>
                  </a:cubicBezTo>
                  <a:cubicBezTo>
                    <a:pt x="63" y="189"/>
                    <a:pt x="63" y="189"/>
                    <a:pt x="63" y="189"/>
                  </a:cubicBezTo>
                  <a:cubicBezTo>
                    <a:pt x="66" y="186"/>
                    <a:pt x="66" y="186"/>
                    <a:pt x="66" y="186"/>
                  </a:cubicBezTo>
                  <a:cubicBezTo>
                    <a:pt x="68" y="186"/>
                    <a:pt x="69" y="186"/>
                    <a:pt x="70" y="187"/>
                  </a:cubicBezTo>
                  <a:cubicBezTo>
                    <a:pt x="70" y="188"/>
                    <a:pt x="69" y="188"/>
                    <a:pt x="69" y="189"/>
                  </a:cubicBezTo>
                  <a:cubicBezTo>
                    <a:pt x="68" y="189"/>
                    <a:pt x="67" y="189"/>
                    <a:pt x="66" y="189"/>
                  </a:cubicBezTo>
                  <a:cubicBezTo>
                    <a:pt x="63" y="192"/>
                    <a:pt x="63" y="192"/>
                    <a:pt x="61" y="196"/>
                  </a:cubicBezTo>
                  <a:cubicBezTo>
                    <a:pt x="61" y="197"/>
                    <a:pt x="61" y="197"/>
                    <a:pt x="61" y="197"/>
                  </a:cubicBezTo>
                  <a:cubicBezTo>
                    <a:pt x="64" y="195"/>
                    <a:pt x="64" y="195"/>
                    <a:pt x="64" y="195"/>
                  </a:cubicBezTo>
                  <a:cubicBezTo>
                    <a:pt x="66" y="193"/>
                    <a:pt x="66" y="193"/>
                    <a:pt x="66" y="193"/>
                  </a:cubicBezTo>
                  <a:cubicBezTo>
                    <a:pt x="68" y="192"/>
                    <a:pt x="68" y="192"/>
                    <a:pt x="68" y="192"/>
                  </a:cubicBezTo>
                  <a:cubicBezTo>
                    <a:pt x="71" y="190"/>
                    <a:pt x="71" y="190"/>
                    <a:pt x="71" y="190"/>
                  </a:cubicBezTo>
                  <a:cubicBezTo>
                    <a:pt x="73" y="189"/>
                    <a:pt x="73" y="189"/>
                    <a:pt x="73" y="189"/>
                  </a:cubicBezTo>
                  <a:cubicBezTo>
                    <a:pt x="77" y="185"/>
                    <a:pt x="77" y="185"/>
                    <a:pt x="77" y="185"/>
                  </a:cubicBezTo>
                  <a:cubicBezTo>
                    <a:pt x="80" y="182"/>
                    <a:pt x="80" y="182"/>
                    <a:pt x="80" y="182"/>
                  </a:cubicBezTo>
                  <a:cubicBezTo>
                    <a:pt x="83" y="178"/>
                    <a:pt x="83" y="178"/>
                    <a:pt x="83" y="178"/>
                  </a:cubicBezTo>
                  <a:cubicBezTo>
                    <a:pt x="80" y="179"/>
                    <a:pt x="80" y="179"/>
                    <a:pt x="80" y="179"/>
                  </a:cubicBezTo>
                  <a:cubicBezTo>
                    <a:pt x="75" y="184"/>
                    <a:pt x="75" y="184"/>
                    <a:pt x="75" y="184"/>
                  </a:cubicBezTo>
                  <a:cubicBezTo>
                    <a:pt x="73" y="184"/>
                    <a:pt x="73" y="184"/>
                    <a:pt x="73" y="184"/>
                  </a:cubicBezTo>
                  <a:cubicBezTo>
                    <a:pt x="73" y="182"/>
                    <a:pt x="73" y="182"/>
                    <a:pt x="73" y="182"/>
                  </a:cubicBezTo>
                  <a:cubicBezTo>
                    <a:pt x="73" y="178"/>
                    <a:pt x="73" y="178"/>
                    <a:pt x="73" y="178"/>
                  </a:cubicBezTo>
                  <a:cubicBezTo>
                    <a:pt x="76" y="171"/>
                    <a:pt x="76" y="171"/>
                    <a:pt x="76" y="171"/>
                  </a:cubicBezTo>
                  <a:cubicBezTo>
                    <a:pt x="80" y="168"/>
                    <a:pt x="80" y="168"/>
                    <a:pt x="80" y="168"/>
                  </a:cubicBezTo>
                  <a:cubicBezTo>
                    <a:pt x="83" y="163"/>
                    <a:pt x="83" y="163"/>
                    <a:pt x="83" y="163"/>
                  </a:cubicBezTo>
                  <a:cubicBezTo>
                    <a:pt x="81" y="162"/>
                    <a:pt x="81" y="162"/>
                    <a:pt x="81" y="162"/>
                  </a:cubicBezTo>
                  <a:cubicBezTo>
                    <a:pt x="78" y="164"/>
                    <a:pt x="78" y="164"/>
                    <a:pt x="78" y="164"/>
                  </a:cubicBezTo>
                  <a:cubicBezTo>
                    <a:pt x="73" y="168"/>
                    <a:pt x="73" y="168"/>
                    <a:pt x="73" y="168"/>
                  </a:cubicBezTo>
                  <a:cubicBezTo>
                    <a:pt x="67" y="174"/>
                    <a:pt x="67" y="174"/>
                    <a:pt x="67" y="174"/>
                  </a:cubicBezTo>
                  <a:cubicBezTo>
                    <a:pt x="63" y="178"/>
                    <a:pt x="63" y="178"/>
                    <a:pt x="63" y="178"/>
                  </a:cubicBezTo>
                  <a:cubicBezTo>
                    <a:pt x="66" y="175"/>
                    <a:pt x="66" y="175"/>
                    <a:pt x="66" y="175"/>
                  </a:cubicBezTo>
                  <a:cubicBezTo>
                    <a:pt x="69" y="171"/>
                    <a:pt x="69" y="171"/>
                    <a:pt x="69" y="171"/>
                  </a:cubicBezTo>
                  <a:cubicBezTo>
                    <a:pt x="71" y="169"/>
                    <a:pt x="71" y="169"/>
                    <a:pt x="71" y="169"/>
                  </a:cubicBezTo>
                  <a:cubicBezTo>
                    <a:pt x="71" y="167"/>
                    <a:pt x="71" y="167"/>
                    <a:pt x="71" y="167"/>
                  </a:cubicBezTo>
                  <a:cubicBezTo>
                    <a:pt x="71" y="167"/>
                    <a:pt x="72" y="167"/>
                    <a:pt x="72" y="167"/>
                  </a:cubicBezTo>
                  <a:cubicBezTo>
                    <a:pt x="75" y="164"/>
                    <a:pt x="75" y="164"/>
                    <a:pt x="75" y="164"/>
                  </a:cubicBezTo>
                  <a:cubicBezTo>
                    <a:pt x="78" y="161"/>
                    <a:pt x="78" y="161"/>
                    <a:pt x="78" y="161"/>
                  </a:cubicBezTo>
                  <a:cubicBezTo>
                    <a:pt x="80" y="161"/>
                    <a:pt x="80" y="161"/>
                    <a:pt x="80" y="161"/>
                  </a:cubicBezTo>
                  <a:cubicBezTo>
                    <a:pt x="83" y="157"/>
                    <a:pt x="83" y="157"/>
                    <a:pt x="83" y="157"/>
                  </a:cubicBezTo>
                  <a:cubicBezTo>
                    <a:pt x="85" y="156"/>
                    <a:pt x="85" y="156"/>
                    <a:pt x="85" y="156"/>
                  </a:cubicBezTo>
                  <a:cubicBezTo>
                    <a:pt x="86" y="156"/>
                    <a:pt x="87" y="156"/>
                    <a:pt x="87" y="156"/>
                  </a:cubicBezTo>
                  <a:cubicBezTo>
                    <a:pt x="92" y="156"/>
                    <a:pt x="92" y="156"/>
                    <a:pt x="92" y="156"/>
                  </a:cubicBezTo>
                  <a:cubicBezTo>
                    <a:pt x="93" y="157"/>
                    <a:pt x="93" y="157"/>
                    <a:pt x="93" y="157"/>
                  </a:cubicBezTo>
                  <a:cubicBezTo>
                    <a:pt x="95" y="157"/>
                    <a:pt x="95" y="157"/>
                    <a:pt x="95" y="157"/>
                  </a:cubicBezTo>
                  <a:cubicBezTo>
                    <a:pt x="99" y="154"/>
                    <a:pt x="99" y="154"/>
                    <a:pt x="99" y="154"/>
                  </a:cubicBezTo>
                  <a:cubicBezTo>
                    <a:pt x="104" y="150"/>
                    <a:pt x="104" y="150"/>
                    <a:pt x="104" y="150"/>
                  </a:cubicBezTo>
                  <a:cubicBezTo>
                    <a:pt x="107" y="150"/>
                    <a:pt x="107" y="150"/>
                    <a:pt x="107" y="150"/>
                  </a:cubicBezTo>
                  <a:cubicBezTo>
                    <a:pt x="110" y="148"/>
                    <a:pt x="110" y="148"/>
                    <a:pt x="110" y="148"/>
                  </a:cubicBezTo>
                </a:path>
              </a:pathLst>
            </a:custGeom>
            <a:solidFill>
              <a:srgbClr val="0070C0"/>
            </a:solidFill>
            <a:ln w="9525">
              <a:solidFill>
                <a:srgbClr val="0070C0"/>
              </a:solidFill>
              <a:round/>
            </a:ln>
          </p:spPr>
          <p:txBody>
            <a:bodyPr vert="horz" wrap="square" lIns="162560" tIns="81280" rIns="162560" bIns="81280" numCol="1" anchor="t" anchorCtr="0" compatLnSpc="1"/>
            <a:lstStyle/>
            <a:p>
              <a:endParaRPr lang="en-US" sz="3200" dirty="0">
                <a:solidFill>
                  <a:srgbClr val="0070C0"/>
                </a:solidFill>
                <a:latin typeface="黑体" panose="02010609060101010101" pitchFamily="49" charset="-122"/>
                <a:ea typeface="黑体" panose="02010609060101010101" pitchFamily="49" charset="-122"/>
              </a:endParaRPr>
            </a:p>
          </p:txBody>
        </p:sp>
        <p:sp>
          <p:nvSpPr>
            <p:cNvPr id="48" name="椭圆 47"/>
            <p:cNvSpPr/>
            <p:nvPr>
              <p:custDataLst>
                <p:tags r:id="rId4"/>
              </p:custDataLst>
            </p:nvPr>
          </p:nvSpPr>
          <p:spPr>
            <a:xfrm>
              <a:off x="3197103" y="4286773"/>
              <a:ext cx="192000" cy="192000"/>
            </a:xfrm>
            <a:prstGeom prst="ellipse">
              <a:avLst/>
            </a:prstGeom>
            <a:solidFill>
              <a:srgbClr val="002060"/>
            </a:solidFill>
            <a:ln>
              <a:solidFill>
                <a:srgbClr val="74C367"/>
              </a:solidFill>
            </a:ln>
          </p:spPr>
          <p:txBody>
            <a:bodyPr vert="horz" wrap="square" lIns="121920" tIns="60960" rIns="121920" bIns="60960" numCol="1" anchor="t" anchorCtr="0" compatLnSpc="1"/>
            <a:lstStyle/>
            <a:p>
              <a:endParaRPr lang="zh-CN" altLang="en-US" sz="2400">
                <a:solidFill>
                  <a:srgbClr val="0070C0"/>
                </a:solidFill>
                <a:latin typeface="黑体" panose="02010609060101010101" pitchFamily="49" charset="-122"/>
                <a:ea typeface="黑体" panose="02010609060101010101" pitchFamily="49" charset="-122"/>
              </a:endParaRPr>
            </a:p>
          </p:txBody>
        </p:sp>
        <p:sp>
          <p:nvSpPr>
            <p:cNvPr id="49" name="椭圆 48"/>
            <p:cNvSpPr/>
            <p:nvPr>
              <p:custDataLst>
                <p:tags r:id="rId5"/>
              </p:custDataLst>
            </p:nvPr>
          </p:nvSpPr>
          <p:spPr>
            <a:xfrm>
              <a:off x="7496793" y="4247667"/>
              <a:ext cx="192000" cy="192000"/>
            </a:xfrm>
            <a:prstGeom prst="ellipse">
              <a:avLst/>
            </a:prstGeom>
            <a:solidFill>
              <a:srgbClr val="002060"/>
            </a:solidFill>
            <a:ln>
              <a:solidFill>
                <a:srgbClr val="74C367"/>
              </a:solidFill>
            </a:ln>
          </p:spPr>
          <p:txBody>
            <a:bodyPr vert="horz" wrap="square" lIns="121920" tIns="60960" rIns="121920" bIns="60960" numCol="1" anchor="t" anchorCtr="0" compatLnSpc="1"/>
            <a:lstStyle/>
            <a:p>
              <a:endParaRPr lang="zh-CN" altLang="en-US" sz="2400">
                <a:solidFill>
                  <a:srgbClr val="0070C0"/>
                </a:solidFill>
                <a:latin typeface="黑体" panose="02010609060101010101" pitchFamily="49" charset="-122"/>
                <a:ea typeface="黑体" panose="02010609060101010101" pitchFamily="49" charset="-122"/>
              </a:endParaRPr>
            </a:p>
          </p:txBody>
        </p:sp>
        <p:sp>
          <p:nvSpPr>
            <p:cNvPr id="50" name="椭圆 49"/>
            <p:cNvSpPr/>
            <p:nvPr>
              <p:custDataLst>
                <p:tags r:id="rId6"/>
              </p:custDataLst>
            </p:nvPr>
          </p:nvSpPr>
          <p:spPr>
            <a:xfrm>
              <a:off x="3539491" y="2626392"/>
              <a:ext cx="192000" cy="192000"/>
            </a:xfrm>
            <a:prstGeom prst="ellipse">
              <a:avLst/>
            </a:prstGeom>
            <a:solidFill>
              <a:srgbClr val="002060"/>
            </a:solidFill>
            <a:ln>
              <a:solidFill>
                <a:srgbClr val="74C367"/>
              </a:solidFill>
            </a:ln>
          </p:spPr>
          <p:txBody>
            <a:bodyPr vert="horz" wrap="square" lIns="121920" tIns="60960" rIns="121920" bIns="60960" numCol="1" anchor="t" anchorCtr="0" compatLnSpc="1"/>
            <a:lstStyle/>
            <a:p>
              <a:endParaRPr lang="zh-CN" altLang="en-US" sz="2400">
                <a:solidFill>
                  <a:srgbClr val="0070C0"/>
                </a:solidFill>
                <a:latin typeface="黑体" panose="02010609060101010101" pitchFamily="49" charset="-122"/>
                <a:ea typeface="黑体" panose="02010609060101010101" pitchFamily="49" charset="-122"/>
              </a:endParaRPr>
            </a:p>
          </p:txBody>
        </p:sp>
        <p:sp>
          <p:nvSpPr>
            <p:cNvPr id="51" name="椭圆 50"/>
            <p:cNvSpPr/>
            <p:nvPr>
              <p:custDataLst>
                <p:tags r:id="rId7"/>
              </p:custDataLst>
            </p:nvPr>
          </p:nvSpPr>
          <p:spPr>
            <a:xfrm>
              <a:off x="7135368" y="2626392"/>
              <a:ext cx="192000" cy="192000"/>
            </a:xfrm>
            <a:prstGeom prst="ellipse">
              <a:avLst/>
            </a:prstGeom>
            <a:solidFill>
              <a:srgbClr val="002060"/>
            </a:solidFill>
            <a:ln>
              <a:solidFill>
                <a:srgbClr val="74C367"/>
              </a:solidFill>
            </a:ln>
          </p:spPr>
          <p:txBody>
            <a:bodyPr vert="horz" wrap="square" lIns="121920" tIns="60960" rIns="121920" bIns="60960" numCol="1" anchor="t" anchorCtr="0" compatLnSpc="1"/>
            <a:lstStyle/>
            <a:p>
              <a:endParaRPr lang="zh-CN" altLang="en-US" sz="2400">
                <a:solidFill>
                  <a:srgbClr val="0070C0"/>
                </a:solidFill>
                <a:latin typeface="黑体" panose="02010609060101010101" pitchFamily="49" charset="-122"/>
                <a:ea typeface="黑体" panose="02010609060101010101" pitchFamily="49" charset="-122"/>
              </a:endParaRPr>
            </a:p>
          </p:txBody>
        </p:sp>
        <p:sp>
          <p:nvSpPr>
            <p:cNvPr id="52" name="文本框 9"/>
            <p:cNvSpPr txBox="1"/>
            <p:nvPr>
              <p:custDataLst>
                <p:tags r:id="rId8"/>
              </p:custDataLst>
            </p:nvPr>
          </p:nvSpPr>
          <p:spPr>
            <a:xfrm>
              <a:off x="7803145" y="4343667"/>
              <a:ext cx="2107353" cy="1193800"/>
            </a:xfrm>
            <a:prstGeom prst="rect">
              <a:avLst/>
            </a:prstGeom>
            <a:noFill/>
          </p:spPr>
          <p:txBody>
            <a:bodyPr wrap="square" rtlCol="0" anchor="ctr" anchorCtr="0">
              <a:normAutofit/>
            </a:bodyPr>
            <a:lstStyle/>
            <a:p>
              <a:r>
                <a:rPr lang="zh-CN" altLang="en-US" sz="2400" b="1" dirty="0">
                  <a:solidFill>
                    <a:schemeClr val="tx1"/>
                  </a:solidFill>
                  <a:latin typeface="黑体" panose="02010609060101010101" pitchFamily="49" charset="-122"/>
                  <a:ea typeface="黑体" panose="02010609060101010101" pitchFamily="49" charset="-122"/>
                </a:rPr>
                <a:t>交流社区：</a:t>
              </a:r>
              <a:endParaRPr lang="zh-CN" altLang="en-US" sz="2400" b="1" dirty="0">
                <a:solidFill>
                  <a:schemeClr val="tx1"/>
                </a:solidFill>
                <a:latin typeface="黑体" panose="02010609060101010101" pitchFamily="49" charset="-122"/>
                <a:ea typeface="黑体" panose="02010609060101010101" pitchFamily="49" charset="-122"/>
              </a:endParaRPr>
            </a:p>
            <a:p>
              <a:r>
                <a:rPr lang="zh-CN" altLang="en-US" sz="2400" b="1" dirty="0">
                  <a:solidFill>
                    <a:schemeClr val="tx1"/>
                  </a:solidFill>
                  <a:latin typeface="黑体" panose="02010609060101010101" pitchFamily="49" charset="-122"/>
                  <a:ea typeface="黑体" panose="02010609060101010101" pitchFamily="49" charset="-122"/>
                </a:rPr>
                <a:t>小木虫、知乎</a:t>
              </a:r>
              <a:endParaRPr lang="zh-CN" altLang="en-US" sz="2400" b="1" dirty="0">
                <a:solidFill>
                  <a:schemeClr val="tx1"/>
                </a:solidFill>
                <a:latin typeface="黑体" panose="02010609060101010101" pitchFamily="49" charset="-122"/>
                <a:ea typeface="黑体" panose="02010609060101010101" pitchFamily="49" charset="-122"/>
              </a:endParaRPr>
            </a:p>
          </p:txBody>
        </p:sp>
        <p:sp>
          <p:nvSpPr>
            <p:cNvPr id="53" name="文本框 9"/>
            <p:cNvSpPr txBox="1"/>
            <p:nvPr>
              <p:custDataLst>
                <p:tags r:id="rId9"/>
              </p:custDataLst>
            </p:nvPr>
          </p:nvSpPr>
          <p:spPr>
            <a:xfrm>
              <a:off x="7803145" y="1782623"/>
              <a:ext cx="4179993" cy="2276687"/>
            </a:xfrm>
            <a:prstGeom prst="rect">
              <a:avLst/>
            </a:prstGeom>
            <a:noFill/>
          </p:spPr>
          <p:txBody>
            <a:bodyPr wrap="square" rtlCol="0" anchor="ctr" anchorCtr="0">
              <a:normAutofit fontScale="92500" lnSpcReduction="10000"/>
            </a:bodyPr>
            <a:lstStyle/>
            <a:p>
              <a:r>
                <a:rPr lang="zh-CN" altLang="en-US" sz="2400" b="1" dirty="0">
                  <a:solidFill>
                    <a:schemeClr val="tx1"/>
                  </a:solidFill>
                  <a:latin typeface="黑体" panose="02010609060101010101" pitchFamily="49" charset="-122"/>
                  <a:ea typeface="黑体" panose="02010609060101010101" pitchFamily="49" charset="-122"/>
                </a:rPr>
                <a:t>中国知网、</a:t>
              </a:r>
              <a:endParaRPr lang="zh-CN" altLang="en-US" sz="2400" b="1" dirty="0">
                <a:solidFill>
                  <a:schemeClr val="tx1"/>
                </a:solidFill>
                <a:latin typeface="黑体" panose="02010609060101010101" pitchFamily="49" charset="-122"/>
                <a:ea typeface="黑体" panose="02010609060101010101" pitchFamily="49" charset="-122"/>
              </a:endParaRPr>
            </a:p>
            <a:p>
              <a:r>
                <a:rPr lang="zh-CN" altLang="en-US" sz="2400" b="1" dirty="0">
                  <a:solidFill>
                    <a:schemeClr val="tx1"/>
                  </a:solidFill>
                  <a:latin typeface="黑体" panose="02010609060101010101" pitchFamily="49" charset="-122"/>
                  <a:ea typeface="黑体" panose="02010609060101010101" pitchFamily="49" charset="-122"/>
                </a:rPr>
                <a:t>W</a:t>
              </a:r>
              <a:r>
                <a:rPr lang="en-US" altLang="zh-CN" sz="2400" b="1" dirty="0" err="1">
                  <a:solidFill>
                    <a:schemeClr val="tx1"/>
                  </a:solidFill>
                  <a:latin typeface="黑体" panose="02010609060101010101" pitchFamily="49" charset="-122"/>
                  <a:ea typeface="黑体" panose="02010609060101010101" pitchFamily="49" charset="-122"/>
                </a:rPr>
                <a:t>eb</a:t>
              </a:r>
              <a:r>
                <a:rPr lang="en-US" altLang="zh-CN" sz="2400" b="1" dirty="0">
                  <a:solidFill>
                    <a:schemeClr val="tx1"/>
                  </a:solidFill>
                  <a:latin typeface="黑体" panose="02010609060101010101" pitchFamily="49" charset="-122"/>
                  <a:ea typeface="黑体" panose="02010609060101010101" pitchFamily="49" charset="-122"/>
                </a:rPr>
                <a:t> of Science </a:t>
              </a:r>
              <a:r>
                <a:rPr lang="zh-CN" altLang="en-US" sz="2400" b="1" dirty="0">
                  <a:solidFill>
                    <a:schemeClr val="tx1"/>
                  </a:solidFill>
                  <a:latin typeface="黑体" panose="02010609060101010101" pitchFamily="49" charset="-122"/>
                  <a:ea typeface="黑体" panose="02010609060101010101" pitchFamily="49" charset="-122"/>
                </a:rPr>
                <a:t>、</a:t>
              </a:r>
              <a:r>
                <a:rPr lang="en-US" altLang="zh-CN" sz="2400" b="1" dirty="0">
                  <a:solidFill>
                    <a:schemeClr val="tx1"/>
                  </a:solidFill>
                  <a:latin typeface="黑体" panose="02010609060101010101" pitchFamily="49" charset="-122"/>
                  <a:ea typeface="黑体" panose="02010609060101010101" pitchFamily="49" charset="-122"/>
                </a:rPr>
                <a:t>Springer</a:t>
              </a:r>
              <a:endParaRPr lang="en-US" altLang="zh-CN" sz="2400" b="1" dirty="0">
                <a:solidFill>
                  <a:schemeClr val="tx1"/>
                </a:solidFill>
                <a:latin typeface="黑体" panose="02010609060101010101" pitchFamily="49" charset="-122"/>
                <a:ea typeface="黑体" panose="02010609060101010101" pitchFamily="49" charset="-122"/>
              </a:endParaRPr>
            </a:p>
            <a:p>
              <a:r>
                <a:rPr lang="en-US" altLang="zh-CN" sz="2400" b="1" dirty="0" err="1">
                  <a:solidFill>
                    <a:schemeClr val="tx1"/>
                  </a:solidFill>
                  <a:latin typeface="黑体" panose="02010609060101010101" pitchFamily="49" charset="-122"/>
                  <a:ea typeface="黑体" panose="02010609060101010101" pitchFamily="49" charset="-122"/>
                </a:rPr>
                <a:t>Wiely</a:t>
              </a:r>
              <a:endParaRPr lang="en-US" altLang="zh-CN" sz="2400" b="1" dirty="0">
                <a:solidFill>
                  <a:schemeClr val="tx1"/>
                </a:solidFill>
                <a:latin typeface="黑体" panose="02010609060101010101" pitchFamily="49" charset="-122"/>
                <a:ea typeface="黑体" panose="02010609060101010101" pitchFamily="49" charset="-122"/>
              </a:endParaRPr>
            </a:p>
            <a:p>
              <a:r>
                <a:rPr lang="en-US" altLang="zh-CN" sz="2400" b="1" dirty="0">
                  <a:solidFill>
                    <a:schemeClr val="tx1"/>
                  </a:solidFill>
                  <a:latin typeface="黑体" panose="02010609060101010101" pitchFamily="49" charset="-122"/>
                  <a:ea typeface="黑体" panose="02010609060101010101" pitchFamily="49" charset="-122"/>
                </a:rPr>
                <a:t>Elsevier</a:t>
              </a:r>
              <a:endParaRPr lang="zh-CN" altLang="en-US" sz="2400" b="1" dirty="0">
                <a:solidFill>
                  <a:schemeClr val="tx1"/>
                </a:solidFill>
                <a:latin typeface="黑体" panose="02010609060101010101" pitchFamily="49" charset="-122"/>
                <a:ea typeface="黑体" panose="02010609060101010101" pitchFamily="49" charset="-122"/>
              </a:endParaRPr>
            </a:p>
            <a:p>
              <a:r>
                <a:rPr lang="zh-CN" altLang="en-US" sz="2400" b="1" dirty="0">
                  <a:solidFill>
                    <a:schemeClr val="tx1"/>
                  </a:solidFill>
                  <a:latin typeface="黑体" panose="02010609060101010101" pitchFamily="49" charset="-122"/>
                  <a:ea typeface="黑体" panose="02010609060101010101" pitchFamily="49" charset="-122"/>
                </a:rPr>
                <a:t>CNKI Scholar、</a:t>
              </a:r>
              <a:endParaRPr lang="zh-CN" altLang="en-US" sz="2400" b="1" dirty="0">
                <a:solidFill>
                  <a:schemeClr val="tx1"/>
                </a:solidFill>
                <a:latin typeface="黑体" panose="02010609060101010101" pitchFamily="49" charset="-122"/>
                <a:ea typeface="黑体" panose="02010609060101010101" pitchFamily="49" charset="-122"/>
              </a:endParaRPr>
            </a:p>
            <a:p>
              <a:r>
                <a:rPr lang="zh-CN" altLang="en-US" sz="2400" b="1" dirty="0">
                  <a:solidFill>
                    <a:schemeClr val="tx1"/>
                  </a:solidFill>
                  <a:latin typeface="黑体" panose="02010609060101010101" pitchFamily="49" charset="-122"/>
                  <a:ea typeface="黑体" panose="02010609060101010101" pitchFamily="49" charset="-122"/>
                </a:rPr>
                <a:t>谷歌学术</a:t>
              </a:r>
              <a:endParaRPr lang="en-US" altLang="zh-CN" sz="2400" b="1" dirty="0">
                <a:solidFill>
                  <a:schemeClr val="tx1"/>
                </a:solidFill>
                <a:latin typeface="黑体" panose="02010609060101010101" pitchFamily="49" charset="-122"/>
                <a:ea typeface="黑体" panose="02010609060101010101" pitchFamily="49" charset="-122"/>
              </a:endParaRPr>
            </a:p>
            <a:p>
              <a:r>
                <a:rPr lang="en-US" altLang="zh-CN" sz="2400" b="1" dirty="0">
                  <a:solidFill>
                    <a:schemeClr val="tx1"/>
                  </a:solidFill>
                  <a:latin typeface="黑体" panose="02010609060101010101" pitchFamily="49" charset="-122"/>
                  <a:ea typeface="黑体" panose="02010609060101010101" pitchFamily="49" charset="-122"/>
                </a:rPr>
                <a:t>·······</a:t>
              </a:r>
              <a:endParaRPr lang="en-US" altLang="zh-CN" sz="2400" b="1" dirty="0">
                <a:solidFill>
                  <a:schemeClr val="tx1"/>
                </a:solidFill>
                <a:latin typeface="黑体" panose="02010609060101010101" pitchFamily="49" charset="-122"/>
                <a:ea typeface="黑体" panose="02010609060101010101" pitchFamily="49" charset="-122"/>
              </a:endParaRPr>
            </a:p>
          </p:txBody>
        </p:sp>
        <p:sp>
          <p:nvSpPr>
            <p:cNvPr id="54" name="文本框 9"/>
            <p:cNvSpPr txBox="1"/>
            <p:nvPr>
              <p:custDataLst>
                <p:tags r:id="rId10"/>
              </p:custDataLst>
            </p:nvPr>
          </p:nvSpPr>
          <p:spPr>
            <a:xfrm>
              <a:off x="692450" y="3843869"/>
              <a:ext cx="2430780" cy="1077807"/>
            </a:xfrm>
            <a:prstGeom prst="rect">
              <a:avLst/>
            </a:prstGeom>
            <a:noFill/>
          </p:spPr>
          <p:txBody>
            <a:bodyPr wrap="square" rtlCol="0" anchor="ctr" anchorCtr="0">
              <a:normAutofit fontScale="90000"/>
            </a:bodyPr>
            <a:lstStyle/>
            <a:p>
              <a:pPr>
                <a:lnSpc>
                  <a:spcPct val="110000"/>
                </a:lnSpc>
              </a:pPr>
              <a:r>
                <a:rPr lang="zh-CN" altLang="en-US" sz="2400" b="1" dirty="0">
                  <a:solidFill>
                    <a:schemeClr val="tx1"/>
                  </a:solidFill>
                  <a:latin typeface="黑体" panose="02010609060101010101" pitchFamily="49" charset="-122"/>
                  <a:ea typeface="黑体" panose="02010609060101010101" pitchFamily="49" charset="-122"/>
                </a:rPr>
                <a:t>学科特色资源网站：</a:t>
              </a:r>
              <a:endParaRPr lang="zh-CN" altLang="en-US" sz="2400" b="1" dirty="0">
                <a:solidFill>
                  <a:schemeClr val="tx1"/>
                </a:solidFill>
                <a:latin typeface="黑体" panose="02010609060101010101" pitchFamily="49" charset="-122"/>
                <a:ea typeface="黑体" panose="02010609060101010101" pitchFamily="49" charset="-122"/>
              </a:endParaRPr>
            </a:p>
            <a:p>
              <a:pPr>
                <a:lnSpc>
                  <a:spcPct val="110000"/>
                </a:lnSpc>
              </a:pPr>
              <a:r>
                <a:rPr lang="zh-CN" altLang="en-US" sz="2400" b="1" dirty="0">
                  <a:solidFill>
                    <a:schemeClr val="tx1"/>
                  </a:solidFill>
                  <a:latin typeface="黑体" panose="02010609060101010101" pitchFamily="49" charset="-122"/>
                  <a:ea typeface="黑体" panose="02010609060101010101" pitchFamily="49" charset="-122"/>
                </a:rPr>
                <a:t>科学网、读秀</a:t>
              </a:r>
              <a:endParaRPr lang="zh-CN" altLang="en-US" sz="2400" b="1" dirty="0">
                <a:solidFill>
                  <a:schemeClr val="tx1"/>
                </a:solidFill>
                <a:latin typeface="黑体" panose="02010609060101010101" pitchFamily="49" charset="-122"/>
                <a:ea typeface="黑体" panose="02010609060101010101" pitchFamily="49" charset="-122"/>
              </a:endParaRPr>
            </a:p>
          </p:txBody>
        </p:sp>
        <p:sp>
          <p:nvSpPr>
            <p:cNvPr id="55" name="文本框 9"/>
            <p:cNvSpPr txBox="1"/>
            <p:nvPr>
              <p:custDataLst>
                <p:tags r:id="rId11"/>
              </p:custDataLst>
            </p:nvPr>
          </p:nvSpPr>
          <p:spPr>
            <a:xfrm>
              <a:off x="1258158" y="2051928"/>
              <a:ext cx="1880447" cy="1148927"/>
            </a:xfrm>
            <a:prstGeom prst="rect">
              <a:avLst/>
            </a:prstGeom>
            <a:noFill/>
          </p:spPr>
          <p:txBody>
            <a:bodyPr wrap="square" rtlCol="0" anchor="ctr" anchorCtr="0">
              <a:normAutofit/>
            </a:bodyPr>
            <a:lstStyle/>
            <a:p>
              <a:pPr algn="r"/>
              <a:r>
                <a:rPr lang="zh-CN" altLang="en-US" sz="2400" b="1" dirty="0">
                  <a:solidFill>
                    <a:schemeClr val="tx1"/>
                  </a:solidFill>
                  <a:latin typeface="黑体" panose="02010609060101010101" pitchFamily="49" charset="-122"/>
                  <a:ea typeface="黑体" panose="02010609060101010101" pitchFamily="49" charset="-122"/>
                </a:rPr>
                <a:t>图书馆</a:t>
              </a:r>
              <a:r>
                <a:rPr lang="en-US" altLang="zh-CN" sz="2400" dirty="0">
                  <a:solidFill>
                    <a:schemeClr val="tx1"/>
                  </a:solidFill>
                  <a:latin typeface="黑体" panose="02010609060101010101" pitchFamily="49" charset="-122"/>
                  <a:ea typeface="黑体" panose="02010609060101010101" pitchFamily="49" charset="-122"/>
                </a:rPr>
                <a:t> </a:t>
              </a:r>
              <a:endParaRPr lang="en-US" altLang="zh-CN" sz="2400" dirty="0">
                <a:solidFill>
                  <a:schemeClr val="tx1"/>
                </a:solidFill>
                <a:latin typeface="黑体" panose="02010609060101010101" pitchFamily="49" charset="-122"/>
                <a:ea typeface="黑体" panose="02010609060101010101" pitchFamily="49" charset="-122"/>
              </a:endParaRPr>
            </a:p>
          </p:txBody>
        </p:sp>
      </p:grpSp>
      <p:cxnSp>
        <p:nvCxnSpPr>
          <p:cNvPr id="17" name="直接连接符 16"/>
          <p:cNvCxnSpPr/>
          <p:nvPr/>
        </p:nvCxnSpPr>
        <p:spPr>
          <a:xfrm>
            <a:off x="295123" y="1923280"/>
            <a:ext cx="18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6"/>
          <p:cNvSpPr txBox="1"/>
          <p:nvPr/>
        </p:nvSpPr>
        <p:spPr>
          <a:xfrm>
            <a:off x="255778" y="1405165"/>
            <a:ext cx="2683365" cy="466269"/>
          </a:xfrm>
          <a:prstGeom prst="rect">
            <a:avLst/>
          </a:prstGeom>
          <a:noFill/>
        </p:spPr>
        <p:txBody>
          <a:bodyPr wrap="square" lIns="0" tIns="48000" rIns="0" bIns="48000" rtlCol="0">
            <a:spAutoFit/>
          </a:bodyPr>
          <a:lstStyle/>
          <a:p>
            <a:pPr algn="ctr"/>
            <a:r>
              <a:rPr lang="zh-CN" altLang="en-US" sz="2400" b="1" dirty="0">
                <a:solidFill>
                  <a:srgbClr val="0070C0"/>
                </a:solidFill>
                <a:latin typeface="微软雅黑" panose="020B0503020204020204" charset="-122"/>
                <a:ea typeface="微软雅黑" panose="020B0503020204020204" charset="-122"/>
              </a:rPr>
              <a:t>资料搜集</a:t>
            </a:r>
            <a:r>
              <a:rPr lang="en-US" altLang="zh-CN" sz="2400" b="1" dirty="0">
                <a:solidFill>
                  <a:srgbClr val="0070C0"/>
                </a:solidFill>
                <a:latin typeface="微软雅黑" panose="020B0503020204020204" charset="-122"/>
                <a:ea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rPr>
              <a:t>去哪找？</a:t>
            </a:r>
            <a:endParaRPr lang="zh-CN" altLang="en-US" sz="2400" b="1" dirty="0">
              <a:solidFill>
                <a:srgbClr val="0070C0"/>
              </a:solidFill>
              <a:latin typeface="微软雅黑" panose="020B0503020204020204" charset="-122"/>
              <a:ea typeface="微软雅黑" panose="020B0503020204020204" charset="-122"/>
            </a:endParaRPr>
          </a:p>
        </p:txBody>
      </p:sp>
      <p:sp>
        <p:nvSpPr>
          <p:cNvPr id="19" name="圆角矩形 18"/>
          <p:cNvSpPr/>
          <p:nvPr/>
        </p:nvSpPr>
        <p:spPr>
          <a:xfrm>
            <a:off x="-281305" y="309880"/>
            <a:ext cx="473392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2. </a:t>
            </a:r>
            <a:r>
              <a:rPr lang="zh-CN" altLang="en-US" sz="2800" b="1" dirty="0">
                <a:latin typeface="微软雅黑" panose="020B0503020204020204" charset="-122"/>
                <a:ea typeface="微软雅黑" panose="020B0503020204020204" charset="-122"/>
              </a:rPr>
              <a:t>论文选题</a:t>
            </a:r>
            <a:r>
              <a:rPr lang="en-US" altLang="zh-CN" sz="2800" b="1" dirty="0">
                <a:latin typeface="微软雅黑" panose="020B0503020204020204" charset="-122"/>
                <a:ea typeface="微软雅黑" panose="020B0503020204020204" charset="-122"/>
              </a:rPr>
              <a:t>---</a:t>
            </a:r>
            <a:r>
              <a:rPr lang="zh-CN" altLang="en-US" sz="2800" b="1" dirty="0">
                <a:latin typeface="微软雅黑" panose="020B0503020204020204" charset="-122"/>
                <a:ea typeface="微软雅黑" panose="020B0503020204020204" charset="-122"/>
              </a:rPr>
              <a:t>文献查找</a:t>
            </a:r>
            <a:endParaRPr lang="zh-CN" altLang="en-US" sz="2800"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21000"/>
    </mc:Choice>
    <mc:Fallback>
      <p:transition advClick="0" advTm="2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41898" y="1777015"/>
            <a:ext cx="10636357" cy="4770214"/>
            <a:chOff x="897075" y="1709946"/>
            <a:chExt cx="10636357" cy="4770214"/>
          </a:xfrm>
        </p:grpSpPr>
        <p:pic>
          <p:nvPicPr>
            <p:cNvPr id="53" name="图片 52"/>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3468010" y="3815700"/>
              <a:ext cx="5328920" cy="2664460"/>
            </a:xfrm>
            <a:custGeom>
              <a:avLst/>
              <a:gdLst>
                <a:gd name="connsiteX0" fmla="*/ 3461992 w 6921015"/>
                <a:gd name="connsiteY0" fmla="*/ 1 h 3460556"/>
                <a:gd name="connsiteX1" fmla="*/ 5192492 w 6921015"/>
                <a:gd name="connsiteY1" fmla="*/ 464586 h 3460556"/>
                <a:gd name="connsiteX2" fmla="*/ 6913627 w 6921015"/>
                <a:gd name="connsiteY2" fmla="*/ 3232754 h 3460556"/>
                <a:gd name="connsiteX3" fmla="*/ 6921015 w 6921015"/>
                <a:gd name="connsiteY3" fmla="*/ 3460556 h 3460556"/>
                <a:gd name="connsiteX4" fmla="*/ 3460555 w 6921015"/>
                <a:gd name="connsiteY4" fmla="*/ 3460556 h 3460556"/>
                <a:gd name="connsiteX5" fmla="*/ 0 w 6921015"/>
                <a:gd name="connsiteY5" fmla="*/ 3460556 h 3460556"/>
                <a:gd name="connsiteX6" fmla="*/ 1731107 w 6921015"/>
                <a:gd name="connsiteY6" fmla="*/ 463148 h 3460556"/>
                <a:gd name="connsiteX7" fmla="*/ 3461992 w 6921015"/>
                <a:gd name="connsiteY7" fmla="*/ 1 h 346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21015" h="3460556">
                  <a:moveTo>
                    <a:pt x="3461992" y="1"/>
                  </a:moveTo>
                  <a:cubicBezTo>
                    <a:pt x="4059611" y="249"/>
                    <a:pt x="4657165" y="155120"/>
                    <a:pt x="5192492" y="464586"/>
                  </a:cubicBezTo>
                  <a:cubicBezTo>
                    <a:pt x="6196229" y="1044836"/>
                    <a:pt x="6838154" y="2085896"/>
                    <a:pt x="6913627" y="3232754"/>
                  </a:cubicBezTo>
                  <a:lnTo>
                    <a:pt x="6921015" y="3460556"/>
                  </a:lnTo>
                  <a:lnTo>
                    <a:pt x="3460555" y="3460556"/>
                  </a:lnTo>
                  <a:lnTo>
                    <a:pt x="0" y="3460556"/>
                  </a:lnTo>
                  <a:cubicBezTo>
                    <a:pt x="0" y="2223876"/>
                    <a:pt x="659940" y="1081192"/>
                    <a:pt x="1731107" y="463148"/>
                  </a:cubicBezTo>
                  <a:cubicBezTo>
                    <a:pt x="2266691" y="154127"/>
                    <a:pt x="2864374" y="-247"/>
                    <a:pt x="3461992" y="1"/>
                  </a:cubicBezTo>
                  <a:close/>
                </a:path>
              </a:pathLst>
            </a:custGeom>
            <a:ln w="69850">
              <a:noFill/>
            </a:ln>
          </p:spPr>
        </p:pic>
        <p:grpSp>
          <p:nvGrpSpPr>
            <p:cNvPr id="25" name="组合 24"/>
            <p:cNvGrpSpPr/>
            <p:nvPr/>
          </p:nvGrpSpPr>
          <p:grpSpPr>
            <a:xfrm>
              <a:off x="2689135" y="2410668"/>
              <a:ext cx="2632075" cy="1631316"/>
              <a:chOff x="3426" y="2795"/>
              <a:chExt cx="4145" cy="2569"/>
            </a:xfrm>
          </p:grpSpPr>
          <p:sp>
            <p:nvSpPr>
              <p:cNvPr id="26" name="矩形 25"/>
              <p:cNvSpPr/>
              <p:nvPr/>
            </p:nvSpPr>
            <p:spPr>
              <a:xfrm rot="16200000" flipV="1">
                <a:off x="3593" y="4051"/>
                <a:ext cx="1547" cy="150"/>
              </a:xfrm>
              <a:prstGeom prst="rect">
                <a:avLst/>
              </a:prstGeom>
              <a:solidFill>
                <a:srgbClr val="FC76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27" name="文本框 26"/>
              <p:cNvSpPr txBox="1"/>
              <p:nvPr/>
            </p:nvSpPr>
            <p:spPr>
              <a:xfrm>
                <a:off x="3426" y="3312"/>
                <a:ext cx="969" cy="1676"/>
              </a:xfrm>
              <a:prstGeom prst="rect">
                <a:avLst/>
              </a:prstGeom>
              <a:noFill/>
            </p:spPr>
            <p:txBody>
              <a:bodyPr vert="eaVert" wrap="square" rtlCol="0">
                <a:spAutoFit/>
              </a:bodyPr>
              <a:lstStyle/>
              <a:p>
                <a:r>
                  <a:rPr lang="zh-CN" altLang="en-US" sz="2800" b="1" dirty="0">
                    <a:latin typeface="微软雅黑" panose="020B0503020204020204" charset="-122"/>
                    <a:ea typeface="微软雅黑" panose="020B0503020204020204" charset="-122"/>
                  </a:rPr>
                  <a:t>事  实</a:t>
                </a:r>
                <a:endParaRPr lang="zh-CN" altLang="en-US" sz="2800" b="1" dirty="0">
                  <a:latin typeface="微软雅黑" panose="020B0503020204020204" charset="-122"/>
                  <a:ea typeface="微软雅黑" panose="020B0503020204020204" charset="-122"/>
                </a:endParaRPr>
              </a:p>
            </p:txBody>
          </p:sp>
          <p:sp>
            <p:nvSpPr>
              <p:cNvPr id="34" name="文本框 63"/>
              <p:cNvSpPr txBox="1">
                <a:spLocks noChangeArrowheads="1"/>
              </p:cNvSpPr>
              <p:nvPr/>
            </p:nvSpPr>
            <p:spPr bwMode="auto">
              <a:xfrm>
                <a:off x="4579" y="2795"/>
                <a:ext cx="2992" cy="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年鉴</a:t>
                </a:r>
                <a:endParaRPr lang="zh-CN" altLang="en-US" sz="2000" b="1" dirty="0">
                  <a:latin typeface="微软雅黑" panose="020B0503020204020204" charset="-122"/>
                  <a:ea typeface="微软雅黑" panose="020B0503020204020204" charset="-122"/>
                </a:endParaRPr>
              </a:p>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统计数据</a:t>
                </a:r>
                <a:endParaRPr lang="zh-CN" altLang="en-US" sz="2000" b="1" dirty="0">
                  <a:latin typeface="微软雅黑" panose="020B0503020204020204" charset="-122"/>
                  <a:ea typeface="微软雅黑" panose="020B0503020204020204" charset="-122"/>
                </a:endParaRPr>
              </a:p>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概念图表</a:t>
                </a:r>
                <a:endParaRPr lang="zh-CN" altLang="en-US" sz="2000" b="1" dirty="0">
                  <a:latin typeface="微软雅黑" panose="020B0503020204020204" charset="-122"/>
                  <a:ea typeface="微软雅黑" panose="020B0503020204020204" charset="-122"/>
                </a:endParaRPr>
              </a:p>
            </p:txBody>
          </p:sp>
        </p:grpSp>
        <p:grpSp>
          <p:nvGrpSpPr>
            <p:cNvPr id="37" name="组合 36"/>
            <p:cNvGrpSpPr/>
            <p:nvPr/>
          </p:nvGrpSpPr>
          <p:grpSpPr>
            <a:xfrm>
              <a:off x="897075" y="4283918"/>
              <a:ext cx="2628900" cy="2144396"/>
              <a:chOff x="3311" y="2816"/>
              <a:chExt cx="4140" cy="3377"/>
            </a:xfrm>
          </p:grpSpPr>
          <p:sp>
            <p:nvSpPr>
              <p:cNvPr id="38" name="矩形 37"/>
              <p:cNvSpPr/>
              <p:nvPr/>
            </p:nvSpPr>
            <p:spPr>
              <a:xfrm rot="16200000" flipV="1">
                <a:off x="3279" y="4405"/>
                <a:ext cx="2211" cy="150"/>
              </a:xfrm>
              <a:prstGeom prst="rect">
                <a:avLst/>
              </a:prstGeom>
              <a:solidFill>
                <a:srgbClr val="FF76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39" name="文本框 38"/>
              <p:cNvSpPr txBox="1"/>
              <p:nvPr/>
            </p:nvSpPr>
            <p:spPr>
              <a:xfrm>
                <a:off x="3311" y="3589"/>
                <a:ext cx="969" cy="1676"/>
              </a:xfrm>
              <a:prstGeom prst="rect">
                <a:avLst/>
              </a:prstGeom>
              <a:noFill/>
            </p:spPr>
            <p:txBody>
              <a:bodyPr vert="eaVert" wrap="square" rtlCol="0">
                <a:spAutoFit/>
              </a:bodyPr>
              <a:lstStyle/>
              <a:p>
                <a:r>
                  <a:rPr lang="zh-CN" altLang="en-US" sz="2800" b="1" dirty="0">
                    <a:latin typeface="微软雅黑" panose="020B0503020204020204" charset="-122"/>
                    <a:ea typeface="微软雅黑" panose="020B0503020204020204" charset="-122"/>
                  </a:rPr>
                  <a:t>学  术</a:t>
                </a:r>
                <a:endParaRPr lang="zh-CN" altLang="en-US" sz="2800" b="1" dirty="0">
                  <a:latin typeface="微软雅黑" panose="020B0503020204020204" charset="-122"/>
                  <a:ea typeface="微软雅黑" panose="020B0503020204020204" charset="-122"/>
                </a:endParaRPr>
              </a:p>
            </p:txBody>
          </p:sp>
          <p:sp>
            <p:nvSpPr>
              <p:cNvPr id="40" name="文本框 63"/>
              <p:cNvSpPr txBox="1">
                <a:spLocks noChangeArrowheads="1"/>
              </p:cNvSpPr>
              <p:nvPr/>
            </p:nvSpPr>
            <p:spPr bwMode="auto">
              <a:xfrm>
                <a:off x="4459" y="2816"/>
                <a:ext cx="2992" cy="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期刊文献</a:t>
                </a:r>
                <a:endParaRPr lang="zh-CN" altLang="en-US" sz="2000" b="1" dirty="0">
                  <a:latin typeface="微软雅黑" panose="020B0503020204020204" charset="-122"/>
                  <a:ea typeface="微软雅黑" panose="020B0503020204020204" charset="-122"/>
                </a:endParaRPr>
              </a:p>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博硕论文</a:t>
                </a:r>
                <a:endParaRPr lang="zh-CN" altLang="en-US" sz="2000" b="1" dirty="0">
                  <a:latin typeface="微软雅黑" panose="020B0503020204020204" charset="-122"/>
                  <a:ea typeface="微软雅黑" panose="020B0503020204020204" charset="-122"/>
                </a:endParaRPr>
              </a:p>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会议、报纸</a:t>
                </a:r>
                <a:endParaRPr lang="en-US" altLang="zh-CN" sz="2000" b="1" dirty="0">
                  <a:latin typeface="微软雅黑" panose="020B0503020204020204" charset="-122"/>
                  <a:ea typeface="微软雅黑" panose="020B0503020204020204" charset="-122"/>
                </a:endParaRPr>
              </a:p>
              <a:p>
                <a:pPr>
                  <a:lnSpc>
                    <a:spcPts val="4000"/>
                  </a:lnSpc>
                  <a:spcBef>
                    <a:spcPts val="0"/>
                  </a:spcBef>
                  <a:buNone/>
                </a:pPr>
                <a:r>
                  <a:rPr lang="zh-CN" altLang="en-US" sz="2000" b="1" dirty="0">
                    <a:solidFill>
                      <a:schemeClr val="tx1">
                        <a:lumMod val="85000"/>
                        <a:lumOff val="15000"/>
                      </a:schemeClr>
                    </a:solidFill>
                    <a:latin typeface="Arial" panose="020B0604020202020204" pitchFamily="34" charset="0"/>
                    <a:ea typeface="微软雅黑" panose="020B0503020204020204" charset="-122"/>
                    <a:cs typeface="+mn-ea"/>
                    <a:sym typeface="Arial" panose="020B0604020202020204" pitchFamily="34" charset="0"/>
                  </a:rPr>
                  <a:t>图书</a:t>
                </a:r>
                <a:endParaRPr lang="zh-CN" altLang="en-US" sz="2000" b="1" dirty="0">
                  <a:solidFill>
                    <a:schemeClr val="tx1">
                      <a:lumMod val="85000"/>
                      <a:lumOff val="15000"/>
                    </a:schemeClr>
                  </a:solidFill>
                  <a:latin typeface="Arial" panose="020B0604020202020204" pitchFamily="34" charset="0"/>
                  <a:ea typeface="微软雅黑" panose="020B0503020204020204" charset="-122"/>
                  <a:cs typeface="+mn-ea"/>
                  <a:sym typeface="Arial" panose="020B0604020202020204" pitchFamily="34" charset="0"/>
                </a:endParaRPr>
              </a:p>
            </p:txBody>
          </p:sp>
        </p:grpSp>
        <p:grpSp>
          <p:nvGrpSpPr>
            <p:cNvPr id="41" name="组合 40"/>
            <p:cNvGrpSpPr/>
            <p:nvPr/>
          </p:nvGrpSpPr>
          <p:grpSpPr>
            <a:xfrm>
              <a:off x="5337719" y="1709946"/>
              <a:ext cx="2604135" cy="1631316"/>
              <a:chOff x="3470" y="2837"/>
              <a:chExt cx="4101" cy="2569"/>
            </a:xfrm>
          </p:grpSpPr>
          <p:sp>
            <p:nvSpPr>
              <p:cNvPr id="42" name="矩形 41"/>
              <p:cNvSpPr/>
              <p:nvPr/>
            </p:nvSpPr>
            <p:spPr>
              <a:xfrm rot="16200000" flipV="1">
                <a:off x="3593" y="4051"/>
                <a:ext cx="1547" cy="150"/>
              </a:xfrm>
              <a:prstGeom prst="rect">
                <a:avLst/>
              </a:prstGeom>
              <a:solidFill>
                <a:srgbClr val="FC76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43" name="文本框 42"/>
              <p:cNvSpPr txBox="1"/>
              <p:nvPr/>
            </p:nvSpPr>
            <p:spPr>
              <a:xfrm>
                <a:off x="3470" y="3312"/>
                <a:ext cx="969" cy="1676"/>
              </a:xfrm>
              <a:prstGeom prst="rect">
                <a:avLst/>
              </a:prstGeom>
              <a:noFill/>
            </p:spPr>
            <p:txBody>
              <a:bodyPr vert="eaVert" wrap="square" rtlCol="0">
                <a:spAutoFit/>
              </a:bodyPr>
              <a:lstStyle/>
              <a:p>
                <a:r>
                  <a:rPr lang="zh-CN" altLang="en-US" sz="2800" b="1">
                    <a:latin typeface="微软雅黑" panose="020B0503020204020204" charset="-122"/>
                    <a:ea typeface="微软雅黑" panose="020B0503020204020204" charset="-122"/>
                  </a:rPr>
                  <a:t>技  术</a:t>
                </a:r>
                <a:endParaRPr lang="zh-CN" altLang="en-US" sz="2800" b="1">
                  <a:latin typeface="微软雅黑" panose="020B0503020204020204" charset="-122"/>
                  <a:ea typeface="微软雅黑" panose="020B0503020204020204" charset="-122"/>
                </a:endParaRPr>
              </a:p>
            </p:txBody>
          </p:sp>
          <p:sp>
            <p:nvSpPr>
              <p:cNvPr id="44" name="文本框 63"/>
              <p:cNvSpPr txBox="1">
                <a:spLocks noChangeArrowheads="1"/>
              </p:cNvSpPr>
              <p:nvPr/>
            </p:nvSpPr>
            <p:spPr bwMode="auto">
              <a:xfrm>
                <a:off x="4579" y="2837"/>
                <a:ext cx="2992" cy="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标准</a:t>
                </a:r>
                <a:endParaRPr lang="zh-CN" altLang="en-US" sz="2000" b="1" dirty="0">
                  <a:latin typeface="微软雅黑" panose="020B0503020204020204" charset="-122"/>
                  <a:ea typeface="微软雅黑" panose="020B0503020204020204" charset="-122"/>
                </a:endParaRPr>
              </a:p>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专利</a:t>
                </a:r>
                <a:endParaRPr lang="zh-CN" altLang="en-US" sz="2000" b="1" dirty="0">
                  <a:latin typeface="微软雅黑" panose="020B0503020204020204" charset="-122"/>
                  <a:ea typeface="微软雅黑" panose="020B0503020204020204" charset="-122"/>
                </a:endParaRPr>
              </a:p>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科技成果</a:t>
                </a:r>
                <a:endParaRPr lang="zh-CN" altLang="en-US" sz="2000" b="1" dirty="0">
                  <a:latin typeface="微软雅黑" panose="020B0503020204020204" charset="-122"/>
                  <a:ea typeface="微软雅黑" panose="020B0503020204020204" charset="-122"/>
                </a:endParaRPr>
              </a:p>
            </p:txBody>
          </p:sp>
        </p:grpSp>
        <p:grpSp>
          <p:nvGrpSpPr>
            <p:cNvPr id="45" name="组合 44"/>
            <p:cNvGrpSpPr/>
            <p:nvPr/>
          </p:nvGrpSpPr>
          <p:grpSpPr>
            <a:xfrm>
              <a:off x="7926615" y="2291606"/>
              <a:ext cx="2915285" cy="1631316"/>
              <a:chOff x="3470" y="2690"/>
              <a:chExt cx="4591" cy="2569"/>
            </a:xfrm>
          </p:grpSpPr>
          <p:sp>
            <p:nvSpPr>
              <p:cNvPr id="46" name="矩形 45"/>
              <p:cNvSpPr/>
              <p:nvPr/>
            </p:nvSpPr>
            <p:spPr>
              <a:xfrm rot="16200000" flipV="1">
                <a:off x="3593" y="4051"/>
                <a:ext cx="1547" cy="150"/>
              </a:xfrm>
              <a:prstGeom prst="rect">
                <a:avLst/>
              </a:prstGeom>
              <a:solidFill>
                <a:srgbClr val="FC76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47" name="文本框 46"/>
              <p:cNvSpPr txBox="1"/>
              <p:nvPr/>
            </p:nvSpPr>
            <p:spPr>
              <a:xfrm>
                <a:off x="3470" y="3312"/>
                <a:ext cx="969" cy="1676"/>
              </a:xfrm>
              <a:prstGeom prst="rect">
                <a:avLst/>
              </a:prstGeom>
              <a:noFill/>
            </p:spPr>
            <p:txBody>
              <a:bodyPr vert="eaVert" wrap="square" rtlCol="0">
                <a:spAutoFit/>
              </a:bodyPr>
              <a:lstStyle/>
              <a:p>
                <a:r>
                  <a:rPr lang="zh-CN" altLang="en-US" sz="2800" b="1" dirty="0">
                    <a:latin typeface="微软雅黑" panose="020B0503020204020204" charset="-122"/>
                    <a:ea typeface="微软雅黑" panose="020B0503020204020204" charset="-122"/>
                  </a:rPr>
                  <a:t>特色</a:t>
                </a:r>
                <a:endParaRPr lang="zh-CN" altLang="en-US" sz="2800" b="1" dirty="0">
                  <a:latin typeface="微软雅黑" panose="020B0503020204020204" charset="-122"/>
                  <a:ea typeface="微软雅黑" panose="020B0503020204020204" charset="-122"/>
                </a:endParaRPr>
              </a:p>
            </p:txBody>
          </p:sp>
          <p:sp>
            <p:nvSpPr>
              <p:cNvPr id="48" name="文本框 63"/>
              <p:cNvSpPr txBox="1">
                <a:spLocks noChangeArrowheads="1"/>
              </p:cNvSpPr>
              <p:nvPr/>
            </p:nvSpPr>
            <p:spPr bwMode="auto">
              <a:xfrm>
                <a:off x="4558" y="2690"/>
                <a:ext cx="3503" cy="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法律法规、案例</a:t>
                </a:r>
                <a:endParaRPr lang="zh-CN" altLang="en-US" sz="2000" b="1" dirty="0">
                  <a:latin typeface="微软雅黑" panose="020B0503020204020204" charset="-122"/>
                  <a:ea typeface="微软雅黑" panose="020B0503020204020204" charset="-122"/>
                </a:endParaRPr>
              </a:p>
              <a:p>
                <a:pPr>
                  <a:lnSpc>
                    <a:spcPts val="4000"/>
                  </a:lnSpc>
                  <a:spcBef>
                    <a:spcPts val="0"/>
                  </a:spcBef>
                  <a:buNone/>
                </a:pPr>
                <a:r>
                  <a:rPr lang="zh-CN" altLang="en-US" sz="2000" b="1" dirty="0">
                    <a:latin typeface="微软雅黑" panose="020B0503020204020204" charset="-122"/>
                    <a:ea typeface="微软雅黑" panose="020B0503020204020204" charset="-122"/>
                    <a:sym typeface="Arial" panose="020B0604020202020204" pitchFamily="34" charset="0"/>
                  </a:rPr>
                  <a:t>病例、案例</a:t>
                </a:r>
                <a:endParaRPr lang="zh-CN" altLang="en-US" sz="2000" b="1" dirty="0">
                  <a:latin typeface="微软雅黑" panose="020B0503020204020204" charset="-122"/>
                  <a:ea typeface="微软雅黑" panose="020B0503020204020204" charset="-122"/>
                  <a:sym typeface="Arial" panose="020B0604020202020204" pitchFamily="34" charset="0"/>
                </a:endParaRPr>
              </a:p>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古籍</a:t>
                </a:r>
                <a:endParaRPr lang="zh-CN" altLang="en-US" sz="2000" b="1" dirty="0">
                  <a:latin typeface="微软雅黑" panose="020B0503020204020204" charset="-122"/>
                  <a:ea typeface="微软雅黑" panose="020B0503020204020204" charset="-122"/>
                </a:endParaRPr>
              </a:p>
            </p:txBody>
          </p:sp>
        </p:grpSp>
        <p:grpSp>
          <p:nvGrpSpPr>
            <p:cNvPr id="49" name="组合 48"/>
            <p:cNvGrpSpPr/>
            <p:nvPr/>
          </p:nvGrpSpPr>
          <p:grpSpPr>
            <a:xfrm>
              <a:off x="9327162" y="4540458"/>
              <a:ext cx="2206270" cy="1631315"/>
              <a:chOff x="3024" y="2627"/>
              <a:chExt cx="5307" cy="2569"/>
            </a:xfrm>
          </p:grpSpPr>
          <p:sp>
            <p:nvSpPr>
              <p:cNvPr id="50" name="矩形 49"/>
              <p:cNvSpPr/>
              <p:nvPr/>
            </p:nvSpPr>
            <p:spPr>
              <a:xfrm rot="16200000" flipV="1">
                <a:off x="3593" y="4051"/>
                <a:ext cx="1547" cy="150"/>
              </a:xfrm>
              <a:prstGeom prst="rect">
                <a:avLst/>
              </a:prstGeom>
              <a:solidFill>
                <a:srgbClr val="FC760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51" name="文本框 50"/>
              <p:cNvSpPr txBox="1"/>
              <p:nvPr/>
            </p:nvSpPr>
            <p:spPr>
              <a:xfrm>
                <a:off x="3024" y="3312"/>
                <a:ext cx="1481" cy="1676"/>
              </a:xfrm>
              <a:prstGeom prst="rect">
                <a:avLst/>
              </a:prstGeom>
              <a:noFill/>
            </p:spPr>
            <p:txBody>
              <a:bodyPr vert="eaVert" wrap="square" rtlCol="0">
                <a:spAutoFit/>
              </a:bodyPr>
              <a:lstStyle/>
              <a:p>
                <a:r>
                  <a:rPr lang="zh-CN" altLang="en-US" sz="2800" b="1">
                    <a:latin typeface="微软雅黑" panose="020B0503020204020204" charset="-122"/>
                    <a:ea typeface="微软雅黑" panose="020B0503020204020204" charset="-122"/>
                  </a:rPr>
                  <a:t>辅  助</a:t>
                </a:r>
                <a:endParaRPr lang="zh-CN" altLang="en-US" sz="2800" b="1">
                  <a:latin typeface="微软雅黑" panose="020B0503020204020204" charset="-122"/>
                  <a:ea typeface="微软雅黑" panose="020B0503020204020204" charset="-122"/>
                </a:endParaRPr>
              </a:p>
            </p:txBody>
          </p:sp>
          <p:sp>
            <p:nvSpPr>
              <p:cNvPr id="52" name="文本框 63"/>
              <p:cNvSpPr txBox="1">
                <a:spLocks noChangeArrowheads="1"/>
              </p:cNvSpPr>
              <p:nvPr/>
            </p:nvSpPr>
            <p:spPr bwMode="auto">
              <a:xfrm>
                <a:off x="4558" y="2627"/>
                <a:ext cx="3773" cy="2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学术翻译</a:t>
                </a:r>
                <a:endParaRPr lang="en-US" altLang="zh-CN" sz="2000" b="1" dirty="0">
                  <a:latin typeface="微软雅黑" panose="020B0503020204020204" charset="-122"/>
                  <a:ea typeface="微软雅黑" panose="020B0503020204020204" charset="-122"/>
                </a:endParaRPr>
              </a:p>
              <a:p>
                <a:pPr>
                  <a:lnSpc>
                    <a:spcPts val="4000"/>
                  </a:lnSpc>
                  <a:spcBef>
                    <a:spcPts val="0"/>
                  </a:spcBef>
                  <a:spcAft>
                    <a:spcPts val="0"/>
                  </a:spcAft>
                  <a:buNone/>
                </a:pPr>
                <a:r>
                  <a:rPr lang="zh-CN" altLang="en-US" sz="2000" b="1" dirty="0">
                    <a:latin typeface="微软雅黑" panose="020B0503020204020204" charset="-122"/>
                    <a:ea typeface="微软雅黑" panose="020B0503020204020204" charset="-122"/>
                  </a:rPr>
                  <a:t>百科、词典</a:t>
                </a:r>
                <a:endParaRPr lang="en-US" altLang="zh-CN" sz="2000" b="1" dirty="0">
                  <a:latin typeface="微软雅黑" panose="020B0503020204020204" charset="-122"/>
                  <a:ea typeface="微软雅黑" panose="020B0503020204020204" charset="-122"/>
                </a:endParaRPr>
              </a:p>
              <a:p>
                <a:pPr>
                  <a:lnSpc>
                    <a:spcPts val="4000"/>
                  </a:lnSpc>
                  <a:spcBef>
                    <a:spcPts val="0"/>
                  </a:spcBef>
                  <a:buNone/>
                </a:pPr>
                <a:r>
                  <a:rPr lang="zh-CN" altLang="en-US" sz="2000" b="1" dirty="0">
                    <a:latin typeface="微软雅黑" panose="020B0503020204020204" charset="-122"/>
                    <a:ea typeface="微软雅黑" panose="020B0503020204020204" charset="-122"/>
                  </a:rPr>
                  <a:t>图片库</a:t>
                </a:r>
                <a:endParaRPr lang="zh-CN" altLang="en-US" sz="2000" b="1" dirty="0">
                  <a:latin typeface="微软雅黑" panose="020B0503020204020204" charset="-122"/>
                  <a:ea typeface="微软雅黑" panose="020B0503020204020204" charset="-122"/>
                </a:endParaRPr>
              </a:p>
            </p:txBody>
          </p:sp>
        </p:grpSp>
      </p:grpSp>
      <p:cxnSp>
        <p:nvCxnSpPr>
          <p:cNvPr id="74" name="直接连接符 73"/>
          <p:cNvCxnSpPr/>
          <p:nvPr/>
        </p:nvCxnSpPr>
        <p:spPr>
          <a:xfrm>
            <a:off x="451720" y="1874474"/>
            <a:ext cx="180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5" name="TextBox 6"/>
          <p:cNvSpPr txBox="1"/>
          <p:nvPr/>
        </p:nvSpPr>
        <p:spPr>
          <a:xfrm>
            <a:off x="255778" y="1405165"/>
            <a:ext cx="2993495" cy="466269"/>
          </a:xfrm>
          <a:prstGeom prst="rect">
            <a:avLst/>
          </a:prstGeom>
          <a:noFill/>
        </p:spPr>
        <p:txBody>
          <a:bodyPr wrap="square" lIns="0" tIns="48000" rIns="0" bIns="48000" rtlCol="0">
            <a:spAutoFit/>
          </a:bodyPr>
          <a:lstStyle/>
          <a:p>
            <a:pPr algn="ctr"/>
            <a:r>
              <a:rPr lang="zh-CN" altLang="en-US" sz="2400" b="1" dirty="0">
                <a:solidFill>
                  <a:srgbClr val="0070C0"/>
                </a:solidFill>
                <a:latin typeface="微软雅黑" panose="020B0503020204020204" charset="-122"/>
                <a:ea typeface="微软雅黑" panose="020B0503020204020204" charset="-122"/>
              </a:rPr>
              <a:t>资料搜集</a:t>
            </a:r>
            <a:r>
              <a:rPr lang="en-US" altLang="zh-CN" sz="2400" b="1" dirty="0">
                <a:solidFill>
                  <a:srgbClr val="0070C0"/>
                </a:solidFill>
                <a:latin typeface="微软雅黑" panose="020B0503020204020204" charset="-122"/>
                <a:ea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rPr>
              <a:t>读什么？</a:t>
            </a:r>
            <a:endParaRPr lang="zh-CN" altLang="en-US" sz="2400" b="1" dirty="0">
              <a:solidFill>
                <a:srgbClr val="0070C0"/>
              </a:solidFill>
              <a:latin typeface="微软雅黑" panose="020B0503020204020204" charset="-122"/>
              <a:ea typeface="微软雅黑" panose="020B0503020204020204" charset="-122"/>
            </a:endParaRPr>
          </a:p>
        </p:txBody>
      </p:sp>
      <p:sp>
        <p:nvSpPr>
          <p:cNvPr id="55" name="圆角矩形 54"/>
          <p:cNvSpPr/>
          <p:nvPr/>
        </p:nvSpPr>
        <p:spPr>
          <a:xfrm>
            <a:off x="-291465" y="288925"/>
            <a:ext cx="4711700"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2. </a:t>
            </a:r>
            <a:r>
              <a:rPr lang="zh-CN" altLang="en-US" sz="2800" b="1" dirty="0">
                <a:latin typeface="微软雅黑" panose="020B0503020204020204" charset="-122"/>
                <a:ea typeface="微软雅黑" panose="020B0503020204020204" charset="-122"/>
              </a:rPr>
              <a:t>论文选题</a:t>
            </a:r>
            <a:r>
              <a:rPr lang="en-US" altLang="zh-CN" sz="2800" b="1" dirty="0">
                <a:latin typeface="微软雅黑" panose="020B0503020204020204" charset="-122"/>
                <a:ea typeface="微软雅黑" panose="020B0503020204020204" charset="-122"/>
              </a:rPr>
              <a:t>---</a:t>
            </a:r>
            <a:r>
              <a:rPr lang="zh-CN" altLang="en-US" sz="2800" b="1" dirty="0">
                <a:latin typeface="微软雅黑" panose="020B0503020204020204" charset="-122"/>
                <a:ea typeface="微软雅黑" panose="020B0503020204020204" charset="-122"/>
              </a:rPr>
              <a:t>文献类型</a:t>
            </a:r>
            <a:endParaRPr lang="zh-CN" altLang="en-US" sz="2800"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41960" y="2069253"/>
            <a:ext cx="11399520" cy="4545753"/>
            <a:chOff x="656" y="1722"/>
            <a:chExt cx="13464" cy="5369"/>
          </a:xfrm>
        </p:grpSpPr>
        <p:grpSp>
          <p:nvGrpSpPr>
            <p:cNvPr id="13" name="组合 12"/>
            <p:cNvGrpSpPr/>
            <p:nvPr>
              <p:custDataLst>
                <p:tags r:id="rId1"/>
              </p:custDataLst>
            </p:nvPr>
          </p:nvGrpSpPr>
          <p:grpSpPr>
            <a:xfrm>
              <a:off x="656" y="1785"/>
              <a:ext cx="5751" cy="2705"/>
              <a:chOff x="914399" y="2914649"/>
              <a:chExt cx="3887048" cy="1828493"/>
            </a:xfrm>
          </p:grpSpPr>
          <p:sp>
            <p:nvSpPr>
              <p:cNvPr id="6" name="椭圆 5"/>
              <p:cNvSpPr/>
              <p:nvPr>
                <p:custDataLst>
                  <p:tags r:id="rId2"/>
                </p:custDataLst>
              </p:nvPr>
            </p:nvSpPr>
            <p:spPr>
              <a:xfrm>
                <a:off x="914399" y="3138488"/>
                <a:ext cx="1019175" cy="1019175"/>
              </a:xfrm>
              <a:prstGeom prst="ellipse">
                <a:avLst/>
              </a:prstGeom>
              <a:solidFill>
                <a:srgbClr val="83B40D"/>
              </a:solidFill>
              <a:ln w="12700" cap="flat" cmpd="sng" algn="ctr">
                <a:noFill/>
                <a:prstDash val="solid"/>
                <a:miter lim="800000"/>
              </a:ln>
              <a:effectLst/>
            </p:spPr>
            <p:txBody>
              <a:bodyPr rtlCol="0" anchor="ctr">
                <a:normAutofit/>
              </a:bodyPr>
              <a:lstStyle/>
              <a:p>
                <a:pPr algn="ctr"/>
                <a:endParaRPr lang="zh-CN" altLang="en-US"/>
              </a:p>
            </p:txBody>
          </p:sp>
          <p:sp>
            <p:nvSpPr>
              <p:cNvPr id="2" name="五角星 1"/>
              <p:cNvSpPr/>
              <p:nvPr>
                <p:custDataLst>
                  <p:tags r:id="rId3"/>
                </p:custDataLst>
              </p:nvPr>
            </p:nvSpPr>
            <p:spPr>
              <a:xfrm>
                <a:off x="1038224" y="3224213"/>
                <a:ext cx="771525" cy="771525"/>
              </a:xfrm>
              <a:prstGeom prst="star5">
                <a:avLst/>
              </a:prstGeom>
              <a:solidFill>
                <a:srgbClr val="FFFFFF"/>
              </a:solidFill>
              <a:ln w="12700" cap="flat" cmpd="sng" algn="ctr">
                <a:noFill/>
                <a:prstDash val="solid"/>
                <a:miter lim="800000"/>
              </a:ln>
              <a:effectLst/>
            </p:spPr>
            <p:txBody>
              <a:bodyPr rtlCol="0" anchor="ctr">
                <a:normAutofit/>
              </a:bodyPr>
              <a:lstStyle/>
              <a:p>
                <a:pPr algn="ctr"/>
                <a:r>
                  <a:rPr lang="en-US" altLang="zh-CN" dirty="0">
                    <a:solidFill>
                      <a:srgbClr val="83B40D"/>
                    </a:solidFill>
                  </a:rPr>
                  <a:t>A</a:t>
                </a:r>
                <a:endParaRPr lang="zh-CN" altLang="en-US" dirty="0">
                  <a:solidFill>
                    <a:srgbClr val="83B40D"/>
                  </a:solidFill>
                </a:endParaRPr>
              </a:p>
            </p:txBody>
          </p:sp>
          <p:cxnSp>
            <p:nvCxnSpPr>
              <p:cNvPr id="10" name="直接连接符 9"/>
              <p:cNvCxnSpPr/>
              <p:nvPr>
                <p:custDataLst>
                  <p:tags r:id="rId4"/>
                </p:custDataLst>
              </p:nvPr>
            </p:nvCxnSpPr>
            <p:spPr>
              <a:xfrm>
                <a:off x="2076450" y="2914650"/>
                <a:ext cx="0" cy="1466850"/>
              </a:xfrm>
              <a:prstGeom prst="line">
                <a:avLst/>
              </a:prstGeom>
              <a:noFill/>
              <a:ln w="6350" cap="flat" cmpd="sng" algn="ctr">
                <a:solidFill>
                  <a:srgbClr val="83B40D"/>
                </a:solidFill>
                <a:prstDash val="solid"/>
                <a:miter lim="800000"/>
              </a:ln>
              <a:effectLst/>
            </p:spPr>
          </p:cxnSp>
          <p:sp>
            <p:nvSpPr>
              <p:cNvPr id="12" name="文本框 11"/>
              <p:cNvSpPr txBox="1"/>
              <p:nvPr>
                <p:custDataLst>
                  <p:tags r:id="rId5"/>
                </p:custDataLst>
              </p:nvPr>
            </p:nvSpPr>
            <p:spPr>
              <a:xfrm>
                <a:off x="2184398" y="2914649"/>
                <a:ext cx="2617049" cy="1828493"/>
              </a:xfrm>
              <a:prstGeom prst="rect">
                <a:avLst/>
              </a:prstGeom>
              <a:noFill/>
            </p:spPr>
            <p:txBody>
              <a:bodyPr wrap="square" rtlCol="0" anchor="ctr">
                <a:normAutofit/>
              </a:bodyPr>
              <a:lstStyle/>
              <a:p>
                <a:pPr>
                  <a:lnSpc>
                    <a:spcPct val="150000"/>
                  </a:lnSpc>
                </a:pPr>
                <a:r>
                  <a:rPr lang="zh-CN" altLang="en-US" sz="1865" b="1" dirty="0">
                    <a:solidFill>
                      <a:srgbClr val="C00000"/>
                    </a:solidFill>
                    <a:sym typeface="+mn-ea"/>
                  </a:rPr>
                  <a:t>文献</a:t>
                </a:r>
                <a:r>
                  <a:rPr lang="zh-CN" altLang="en-US" sz="1865" b="1" dirty="0">
                    <a:solidFill>
                      <a:srgbClr val="C00000"/>
                    </a:solidFill>
                    <a:sym typeface="+mn-ea"/>
                  </a:rPr>
                  <a:t>检索方式：</a:t>
                </a:r>
                <a:endParaRPr lang="zh-CN" altLang="en-US" sz="2935" dirty="0">
                  <a:solidFill>
                    <a:schemeClr val="tx1">
                      <a:lumMod val="85000"/>
                      <a:lumOff val="15000"/>
                    </a:schemeClr>
                  </a:solidFill>
                  <a:sym typeface="+mn-ea"/>
                </a:endParaRPr>
              </a:p>
              <a:p>
                <a:pPr algn="l">
                  <a:lnSpc>
                    <a:spcPct val="150000"/>
                  </a:lnSpc>
                  <a:buNone/>
                </a:pPr>
                <a:r>
                  <a:rPr lang="zh-CN" altLang="en-US" sz="1865" dirty="0">
                    <a:solidFill>
                      <a:schemeClr val="tx1">
                        <a:lumMod val="85000"/>
                        <a:lumOff val="15000"/>
                      </a:schemeClr>
                    </a:solidFill>
                  </a:rPr>
                  <a:t>一框式检索（结果中检索）、高级检索（专业检索、作者发文检索、句子检索）、出版物检索。</a:t>
                </a:r>
                <a:endParaRPr lang="zh-CN" altLang="en-US" sz="1865" dirty="0">
                  <a:solidFill>
                    <a:schemeClr val="tx1">
                      <a:lumMod val="85000"/>
                      <a:lumOff val="15000"/>
                    </a:schemeClr>
                  </a:solidFill>
                  <a:sym typeface="+mn-ea"/>
                </a:endParaRPr>
              </a:p>
            </p:txBody>
          </p:sp>
        </p:grpSp>
        <p:grpSp>
          <p:nvGrpSpPr>
            <p:cNvPr id="14" name="组合 13"/>
            <p:cNvGrpSpPr/>
            <p:nvPr>
              <p:custDataLst>
                <p:tags r:id="rId6"/>
              </p:custDataLst>
            </p:nvPr>
          </p:nvGrpSpPr>
          <p:grpSpPr>
            <a:xfrm>
              <a:off x="7349" y="1722"/>
              <a:ext cx="5766" cy="2233"/>
              <a:chOff x="914399" y="2872064"/>
              <a:chExt cx="3897595" cy="1509436"/>
            </a:xfrm>
          </p:grpSpPr>
          <p:sp>
            <p:nvSpPr>
              <p:cNvPr id="15" name="椭圆 14"/>
              <p:cNvSpPr/>
              <p:nvPr>
                <p:custDataLst>
                  <p:tags r:id="rId7"/>
                </p:custDataLst>
              </p:nvPr>
            </p:nvSpPr>
            <p:spPr>
              <a:xfrm>
                <a:off x="914399" y="3138488"/>
                <a:ext cx="1019175" cy="1019175"/>
              </a:xfrm>
              <a:prstGeom prst="ellipse">
                <a:avLst/>
              </a:prstGeom>
              <a:solidFill>
                <a:srgbClr val="83B40D"/>
              </a:solidFill>
              <a:ln w="12700" cap="flat" cmpd="sng" algn="ctr">
                <a:noFill/>
                <a:prstDash val="solid"/>
                <a:miter lim="800000"/>
              </a:ln>
              <a:effectLst/>
            </p:spPr>
            <p:txBody>
              <a:bodyPr rtlCol="0" anchor="ctr">
                <a:normAutofit/>
              </a:bodyPr>
              <a:lstStyle/>
              <a:p>
                <a:pPr algn="ctr"/>
                <a:endParaRPr lang="zh-CN" altLang="en-US"/>
              </a:p>
            </p:txBody>
          </p:sp>
          <p:sp>
            <p:nvSpPr>
              <p:cNvPr id="16" name="五角星 15"/>
              <p:cNvSpPr/>
              <p:nvPr>
                <p:custDataLst>
                  <p:tags r:id="rId8"/>
                </p:custDataLst>
              </p:nvPr>
            </p:nvSpPr>
            <p:spPr>
              <a:xfrm>
                <a:off x="1038224" y="3224213"/>
                <a:ext cx="771525" cy="771525"/>
              </a:xfrm>
              <a:prstGeom prst="star5">
                <a:avLst/>
              </a:prstGeom>
              <a:solidFill>
                <a:srgbClr val="FFFFFF"/>
              </a:solidFill>
              <a:ln w="12700" cap="flat" cmpd="sng" algn="ctr">
                <a:noFill/>
                <a:prstDash val="solid"/>
                <a:miter lim="800000"/>
              </a:ln>
              <a:effectLst/>
            </p:spPr>
            <p:txBody>
              <a:bodyPr rtlCol="0" anchor="ctr">
                <a:normAutofit/>
              </a:bodyPr>
              <a:lstStyle/>
              <a:p>
                <a:pPr algn="ctr"/>
                <a:r>
                  <a:rPr lang="en-US" altLang="zh-CN" dirty="0">
                    <a:solidFill>
                      <a:srgbClr val="83B40D"/>
                    </a:solidFill>
                  </a:rPr>
                  <a:t>B</a:t>
                </a:r>
                <a:endParaRPr lang="zh-CN" altLang="en-US" dirty="0">
                  <a:solidFill>
                    <a:srgbClr val="83B40D"/>
                  </a:solidFill>
                </a:endParaRPr>
              </a:p>
            </p:txBody>
          </p:sp>
          <p:cxnSp>
            <p:nvCxnSpPr>
              <p:cNvPr id="17" name="直接连接符 16"/>
              <p:cNvCxnSpPr/>
              <p:nvPr>
                <p:custDataLst>
                  <p:tags r:id="rId9"/>
                </p:custDataLst>
              </p:nvPr>
            </p:nvCxnSpPr>
            <p:spPr>
              <a:xfrm>
                <a:off x="2076450" y="2914650"/>
                <a:ext cx="0" cy="1466850"/>
              </a:xfrm>
              <a:prstGeom prst="line">
                <a:avLst/>
              </a:prstGeom>
              <a:noFill/>
              <a:ln w="6350" cap="flat" cmpd="sng" algn="ctr">
                <a:solidFill>
                  <a:srgbClr val="83B40D"/>
                </a:solidFill>
                <a:prstDash val="solid"/>
                <a:miter lim="800000"/>
              </a:ln>
              <a:effectLst/>
            </p:spPr>
          </p:cxnSp>
          <p:sp>
            <p:nvSpPr>
              <p:cNvPr id="18" name="文本框 17"/>
              <p:cNvSpPr txBox="1"/>
              <p:nvPr>
                <p:custDataLst>
                  <p:tags r:id="rId10"/>
                </p:custDataLst>
              </p:nvPr>
            </p:nvSpPr>
            <p:spPr>
              <a:xfrm>
                <a:off x="2184531" y="2872064"/>
                <a:ext cx="2627463" cy="1349218"/>
              </a:xfrm>
              <a:prstGeom prst="rect">
                <a:avLst/>
              </a:prstGeom>
              <a:noFill/>
            </p:spPr>
            <p:txBody>
              <a:bodyPr wrap="square" rtlCol="0" anchor="ctr">
                <a:normAutofit/>
              </a:bodyPr>
              <a:lstStyle/>
              <a:p>
                <a:pPr>
                  <a:lnSpc>
                    <a:spcPct val="150000"/>
                  </a:lnSpc>
                </a:pPr>
                <a:r>
                  <a:rPr lang="zh-CN" altLang="en-US" sz="1865" b="1" dirty="0">
                    <a:solidFill>
                      <a:srgbClr val="C00000"/>
                    </a:solidFill>
                    <a:latin typeface="Arial" panose="020B0604020202020204"/>
                    <a:ea typeface="微软雅黑" panose="020B0503020204020204" charset="-122"/>
                    <a:cs typeface="+mn-ea"/>
                    <a:sym typeface="+mn-lt"/>
                  </a:rPr>
                  <a:t>文献检索结果简单分析：</a:t>
                </a:r>
                <a:endParaRPr lang="zh-CN" altLang="en-US" dirty="0">
                  <a:solidFill>
                    <a:srgbClr val="C00000"/>
                  </a:solidFill>
                  <a:latin typeface="Arial" panose="020B0604020202020204"/>
                  <a:ea typeface="微软雅黑" panose="020B0503020204020204" charset="-122"/>
                  <a:cs typeface="+mn-ea"/>
                  <a:sym typeface="+mn-lt"/>
                </a:endParaRPr>
              </a:p>
              <a:p>
                <a:pPr>
                  <a:lnSpc>
                    <a:spcPct val="150000"/>
                  </a:lnSpc>
                </a:pPr>
                <a:r>
                  <a:rPr lang="zh-CN" altLang="en-US" dirty="0">
                    <a:solidFill>
                      <a:schemeClr val="tx1">
                        <a:lumMod val="85000"/>
                        <a:lumOff val="15000"/>
                      </a:schemeClr>
                    </a:solidFill>
                    <a:latin typeface="Arial" panose="020B0604020202020204"/>
                    <a:ea typeface="微软雅黑" panose="020B0503020204020204" charset="-122"/>
                    <a:cs typeface="+mn-ea"/>
                    <a:sym typeface="+mn-lt"/>
                  </a:rPr>
                  <a:t>文献分组分析、自主排序分析。</a:t>
                </a:r>
                <a:endParaRPr lang="zh-CN" altLang="en-US" dirty="0">
                  <a:solidFill>
                    <a:schemeClr val="tx1">
                      <a:lumMod val="85000"/>
                      <a:lumOff val="15000"/>
                    </a:schemeClr>
                  </a:solidFill>
                  <a:latin typeface="Arial" panose="020B0604020202020204"/>
                  <a:ea typeface="微软雅黑" panose="020B0503020204020204" charset="-122"/>
                  <a:cs typeface="+mn-ea"/>
                  <a:sym typeface="+mn-lt"/>
                </a:endParaRPr>
              </a:p>
            </p:txBody>
          </p:sp>
        </p:grpSp>
        <p:grpSp>
          <p:nvGrpSpPr>
            <p:cNvPr id="25" name="组合 24"/>
            <p:cNvGrpSpPr/>
            <p:nvPr>
              <p:custDataLst>
                <p:tags r:id="rId11"/>
              </p:custDataLst>
            </p:nvPr>
          </p:nvGrpSpPr>
          <p:grpSpPr>
            <a:xfrm>
              <a:off x="656" y="4490"/>
              <a:ext cx="6288" cy="2601"/>
              <a:chOff x="914399" y="2914650"/>
              <a:chExt cx="4250446" cy="1758175"/>
            </a:xfrm>
          </p:grpSpPr>
          <p:sp>
            <p:nvSpPr>
              <p:cNvPr id="26" name="椭圆 25"/>
              <p:cNvSpPr/>
              <p:nvPr>
                <p:custDataLst>
                  <p:tags r:id="rId12"/>
                </p:custDataLst>
              </p:nvPr>
            </p:nvSpPr>
            <p:spPr>
              <a:xfrm>
                <a:off x="914399" y="3138488"/>
                <a:ext cx="1019175" cy="1019175"/>
              </a:xfrm>
              <a:prstGeom prst="ellipse">
                <a:avLst/>
              </a:prstGeom>
              <a:solidFill>
                <a:srgbClr val="83B40D"/>
              </a:solidFill>
              <a:ln w="12700" cap="flat" cmpd="sng" algn="ctr">
                <a:noFill/>
                <a:prstDash val="solid"/>
                <a:miter lim="800000"/>
              </a:ln>
              <a:effectLst/>
            </p:spPr>
            <p:txBody>
              <a:bodyPr rtlCol="0" anchor="ctr">
                <a:normAutofit/>
              </a:bodyPr>
              <a:lstStyle/>
              <a:p>
                <a:pPr algn="ctr"/>
                <a:endParaRPr lang="zh-CN" altLang="en-US"/>
              </a:p>
            </p:txBody>
          </p:sp>
          <p:sp>
            <p:nvSpPr>
              <p:cNvPr id="27" name="五角星 26"/>
              <p:cNvSpPr/>
              <p:nvPr>
                <p:custDataLst>
                  <p:tags r:id="rId13"/>
                </p:custDataLst>
              </p:nvPr>
            </p:nvSpPr>
            <p:spPr>
              <a:xfrm>
                <a:off x="1038224" y="3224213"/>
                <a:ext cx="771525" cy="771525"/>
              </a:xfrm>
              <a:prstGeom prst="star5">
                <a:avLst/>
              </a:prstGeom>
              <a:solidFill>
                <a:srgbClr val="FFFFFF"/>
              </a:solidFill>
              <a:ln w="12700" cap="flat" cmpd="sng" algn="ctr">
                <a:noFill/>
                <a:prstDash val="solid"/>
                <a:miter lim="800000"/>
              </a:ln>
              <a:effectLst/>
            </p:spPr>
            <p:txBody>
              <a:bodyPr rtlCol="0" anchor="ctr">
                <a:normAutofit/>
              </a:bodyPr>
              <a:lstStyle/>
              <a:p>
                <a:pPr algn="ctr"/>
                <a:r>
                  <a:rPr lang="en-US" altLang="zh-CN" dirty="0">
                    <a:solidFill>
                      <a:srgbClr val="83B40D"/>
                    </a:solidFill>
                  </a:rPr>
                  <a:t>C</a:t>
                </a:r>
                <a:endParaRPr lang="zh-CN" altLang="en-US" dirty="0">
                  <a:solidFill>
                    <a:srgbClr val="83B40D"/>
                  </a:solidFill>
                </a:endParaRPr>
              </a:p>
            </p:txBody>
          </p:sp>
          <p:cxnSp>
            <p:nvCxnSpPr>
              <p:cNvPr id="28" name="直接连接符 27"/>
              <p:cNvCxnSpPr/>
              <p:nvPr>
                <p:custDataLst>
                  <p:tags r:id="rId14"/>
                </p:custDataLst>
              </p:nvPr>
            </p:nvCxnSpPr>
            <p:spPr>
              <a:xfrm>
                <a:off x="2076450" y="2914650"/>
                <a:ext cx="0" cy="1466850"/>
              </a:xfrm>
              <a:prstGeom prst="line">
                <a:avLst/>
              </a:prstGeom>
              <a:noFill/>
              <a:ln w="6350" cap="flat" cmpd="sng" algn="ctr">
                <a:solidFill>
                  <a:srgbClr val="83B40D"/>
                </a:solidFill>
                <a:prstDash val="solid"/>
                <a:miter lim="800000"/>
              </a:ln>
              <a:effectLst/>
            </p:spPr>
          </p:cxnSp>
          <p:sp>
            <p:nvSpPr>
              <p:cNvPr id="29" name="文本框 28"/>
              <p:cNvSpPr txBox="1"/>
              <p:nvPr>
                <p:custDataLst>
                  <p:tags r:id="rId15"/>
                </p:custDataLst>
              </p:nvPr>
            </p:nvSpPr>
            <p:spPr>
              <a:xfrm>
                <a:off x="2184531" y="2978866"/>
                <a:ext cx="2980314" cy="1693959"/>
              </a:xfrm>
              <a:prstGeom prst="rect">
                <a:avLst/>
              </a:prstGeom>
              <a:noFill/>
            </p:spPr>
            <p:txBody>
              <a:bodyPr wrap="square" rtlCol="0" anchor="ctr">
                <a:normAutofit/>
              </a:bodyPr>
              <a:lstStyle/>
              <a:p>
                <a:pPr>
                  <a:lnSpc>
                    <a:spcPct val="150000"/>
                  </a:lnSpc>
                </a:pPr>
                <a:r>
                  <a:rPr lang="zh-CN" altLang="en-US" sz="1865" b="1" dirty="0">
                    <a:solidFill>
                      <a:srgbClr val="C00000"/>
                    </a:solidFill>
                  </a:rPr>
                  <a:t>检索结果深度分析：</a:t>
                </a:r>
                <a:endParaRPr lang="zh-CN" altLang="en-US" dirty="0">
                  <a:solidFill>
                    <a:schemeClr val="tx1">
                      <a:lumMod val="85000"/>
                      <a:lumOff val="15000"/>
                    </a:schemeClr>
                  </a:solidFill>
                </a:endParaRPr>
              </a:p>
              <a:p>
                <a:pPr>
                  <a:lnSpc>
                    <a:spcPct val="150000"/>
                  </a:lnSpc>
                </a:pPr>
                <a:r>
                  <a:rPr lang="zh-CN" altLang="en-US" dirty="0">
                    <a:solidFill>
                      <a:schemeClr val="tx1">
                        <a:lumMod val="85000"/>
                        <a:lumOff val="15000"/>
                      </a:schemeClr>
                    </a:solidFill>
                    <a:latin typeface="Arial" panose="020B0604020202020204"/>
                    <a:ea typeface="微软雅黑" panose="020B0503020204020204" charset="-122"/>
                    <a:cs typeface="+mn-ea"/>
                    <a:sym typeface="+mn-lt"/>
                  </a:rPr>
                  <a:t>文献计量可视化分析、</a:t>
                </a:r>
                <a:r>
                  <a:rPr lang="zh-CN" altLang="en-US" dirty="0">
                    <a:solidFill>
                      <a:srgbClr val="FF0000"/>
                    </a:solidFill>
                    <a:latin typeface="Arial" panose="020B0604020202020204"/>
                    <a:ea typeface="微软雅黑" panose="020B0503020204020204" charset="-122"/>
                    <a:cs typeface="+mn-ea"/>
                    <a:sym typeface="+mn-lt"/>
                  </a:rPr>
                  <a:t>指数分析、关键词分析</a:t>
                </a:r>
                <a:r>
                  <a:rPr lang="zh-CN" altLang="en-US" dirty="0">
                    <a:solidFill>
                      <a:schemeClr val="tx1">
                        <a:lumMod val="85000"/>
                        <a:lumOff val="15000"/>
                      </a:schemeClr>
                    </a:solidFill>
                  </a:rPr>
                  <a:t>。</a:t>
                </a:r>
                <a:endParaRPr lang="zh-CN" altLang="en-US" dirty="0">
                  <a:solidFill>
                    <a:schemeClr val="tx1">
                      <a:lumMod val="85000"/>
                      <a:lumOff val="15000"/>
                    </a:schemeClr>
                  </a:solidFill>
                </a:endParaRPr>
              </a:p>
            </p:txBody>
          </p:sp>
        </p:grpSp>
        <p:grpSp>
          <p:nvGrpSpPr>
            <p:cNvPr id="30" name="组合 29"/>
            <p:cNvGrpSpPr/>
            <p:nvPr>
              <p:custDataLst>
                <p:tags r:id="rId16"/>
              </p:custDataLst>
            </p:nvPr>
          </p:nvGrpSpPr>
          <p:grpSpPr>
            <a:xfrm>
              <a:off x="7349" y="4321"/>
              <a:ext cx="6771" cy="2761"/>
              <a:chOff x="914399" y="2800411"/>
              <a:chExt cx="4576936" cy="1866347"/>
            </a:xfrm>
          </p:grpSpPr>
          <p:sp>
            <p:nvSpPr>
              <p:cNvPr id="31" name="椭圆 30"/>
              <p:cNvSpPr/>
              <p:nvPr>
                <p:custDataLst>
                  <p:tags r:id="rId17"/>
                </p:custDataLst>
              </p:nvPr>
            </p:nvSpPr>
            <p:spPr>
              <a:xfrm>
                <a:off x="914399" y="3138488"/>
                <a:ext cx="1019175" cy="1019175"/>
              </a:xfrm>
              <a:prstGeom prst="ellipse">
                <a:avLst/>
              </a:prstGeom>
              <a:solidFill>
                <a:srgbClr val="83B40D"/>
              </a:solidFill>
              <a:ln w="12700" cap="flat" cmpd="sng" algn="ctr">
                <a:noFill/>
                <a:prstDash val="solid"/>
                <a:miter lim="800000"/>
              </a:ln>
              <a:effectLst/>
            </p:spPr>
            <p:txBody>
              <a:bodyPr rtlCol="0" anchor="ctr">
                <a:normAutofit/>
              </a:bodyPr>
              <a:lstStyle/>
              <a:p>
                <a:pPr algn="ctr"/>
                <a:endParaRPr lang="zh-CN" altLang="en-US"/>
              </a:p>
            </p:txBody>
          </p:sp>
          <p:sp>
            <p:nvSpPr>
              <p:cNvPr id="32" name="五角星 31"/>
              <p:cNvSpPr/>
              <p:nvPr>
                <p:custDataLst>
                  <p:tags r:id="rId18"/>
                </p:custDataLst>
              </p:nvPr>
            </p:nvSpPr>
            <p:spPr>
              <a:xfrm>
                <a:off x="1038224" y="3224213"/>
                <a:ext cx="771525" cy="771525"/>
              </a:xfrm>
              <a:prstGeom prst="star5">
                <a:avLst/>
              </a:prstGeom>
              <a:solidFill>
                <a:srgbClr val="FFFFFF"/>
              </a:solidFill>
              <a:ln w="12700" cap="flat" cmpd="sng" algn="ctr">
                <a:noFill/>
                <a:prstDash val="solid"/>
                <a:miter lim="800000"/>
              </a:ln>
              <a:effectLst/>
            </p:spPr>
            <p:txBody>
              <a:bodyPr rtlCol="0" anchor="ctr">
                <a:normAutofit/>
              </a:bodyPr>
              <a:lstStyle/>
              <a:p>
                <a:pPr algn="ctr"/>
                <a:r>
                  <a:rPr lang="en-US" altLang="zh-CN" dirty="0">
                    <a:solidFill>
                      <a:srgbClr val="83B40D"/>
                    </a:solidFill>
                  </a:rPr>
                  <a:t>D</a:t>
                </a:r>
                <a:endParaRPr lang="zh-CN" altLang="en-US" dirty="0">
                  <a:solidFill>
                    <a:srgbClr val="83B40D"/>
                  </a:solidFill>
                </a:endParaRPr>
              </a:p>
            </p:txBody>
          </p:sp>
          <p:cxnSp>
            <p:nvCxnSpPr>
              <p:cNvPr id="33" name="直接连接符 32"/>
              <p:cNvCxnSpPr/>
              <p:nvPr>
                <p:custDataLst>
                  <p:tags r:id="rId19"/>
                </p:custDataLst>
              </p:nvPr>
            </p:nvCxnSpPr>
            <p:spPr>
              <a:xfrm>
                <a:off x="2076450" y="2914650"/>
                <a:ext cx="0" cy="1466850"/>
              </a:xfrm>
              <a:prstGeom prst="line">
                <a:avLst/>
              </a:prstGeom>
              <a:noFill/>
              <a:ln w="6350" cap="flat" cmpd="sng" algn="ctr">
                <a:solidFill>
                  <a:srgbClr val="83B40D"/>
                </a:solidFill>
                <a:prstDash val="solid"/>
                <a:miter lim="800000"/>
              </a:ln>
              <a:effectLst/>
            </p:spPr>
          </p:cxnSp>
          <p:sp>
            <p:nvSpPr>
              <p:cNvPr id="34" name="文本框 33"/>
              <p:cNvSpPr txBox="1"/>
              <p:nvPr>
                <p:custDataLst>
                  <p:tags r:id="rId20"/>
                </p:custDataLst>
              </p:nvPr>
            </p:nvSpPr>
            <p:spPr>
              <a:xfrm>
                <a:off x="2184531" y="2800411"/>
                <a:ext cx="3306804" cy="1866347"/>
              </a:xfrm>
              <a:prstGeom prst="rect">
                <a:avLst/>
              </a:prstGeom>
              <a:noFill/>
            </p:spPr>
            <p:txBody>
              <a:bodyPr wrap="square" rtlCol="0" anchor="ctr">
                <a:normAutofit/>
              </a:bodyPr>
              <a:lstStyle/>
              <a:p>
                <a:pPr>
                  <a:lnSpc>
                    <a:spcPct val="150000"/>
                  </a:lnSpc>
                </a:pPr>
                <a:r>
                  <a:rPr lang="zh-CN" altLang="en-US" sz="1865" b="1" dirty="0">
                    <a:solidFill>
                      <a:srgbClr val="C00000"/>
                    </a:solidFill>
                    <a:latin typeface="Arial" panose="020B0604020202020204"/>
                    <a:ea typeface="微软雅黑" panose="020B0503020204020204" charset="-122"/>
                    <a:cs typeface="+mn-ea"/>
                    <a:sym typeface="+mn-lt"/>
                  </a:rPr>
                  <a:t>文献检索增值服务功能</a:t>
                </a:r>
                <a:r>
                  <a:rPr lang="zh-CN" altLang="en-US" sz="1865" b="1" dirty="0">
                    <a:solidFill>
                      <a:srgbClr val="C00000"/>
                    </a:solidFill>
                  </a:rPr>
                  <a:t>：</a:t>
                </a:r>
                <a:endParaRPr lang="zh-CN" altLang="en-US" dirty="0">
                  <a:solidFill>
                    <a:schemeClr val="tx1">
                      <a:lumMod val="85000"/>
                      <a:lumOff val="15000"/>
                    </a:schemeClr>
                  </a:solidFill>
                </a:endParaRPr>
              </a:p>
              <a:p>
                <a:pPr>
                  <a:lnSpc>
                    <a:spcPct val="150000"/>
                  </a:lnSpc>
                </a:pPr>
                <a:r>
                  <a:rPr lang="zh-CN" altLang="en-US">
                    <a:sym typeface="+mn-ea"/>
                  </a:rPr>
                  <a:t>网络首发、独家授权、</a:t>
                </a:r>
                <a:r>
                  <a:rPr lang="zh-CN" altLang="en-US">
                    <a:solidFill>
                      <a:srgbClr val="C00000"/>
                    </a:solidFill>
                    <a:sym typeface="+mn-ea"/>
                  </a:rPr>
                  <a:t>增强出版</a:t>
                </a:r>
                <a:r>
                  <a:rPr lang="zh-CN" altLang="en-US">
                    <a:sym typeface="+mn-ea"/>
                  </a:rPr>
                  <a:t>、</a:t>
                </a:r>
                <a:r>
                  <a:rPr lang="zh-CN" altLang="en-US">
                    <a:solidFill>
                      <a:srgbClr val="C00000"/>
                    </a:solidFill>
                    <a:sym typeface="+mn-ea"/>
                  </a:rPr>
                  <a:t>翻译助手</a:t>
                </a:r>
                <a:r>
                  <a:rPr lang="zh-CN" altLang="en-US">
                    <a:sym typeface="+mn-ea"/>
                  </a:rPr>
                  <a:t>、</a:t>
                </a:r>
                <a:r>
                  <a:rPr lang="en-US" altLang="zh-CN">
                    <a:sym typeface="+mn-ea"/>
                  </a:rPr>
                  <a:t>CNKI Sholar</a:t>
                </a:r>
                <a:r>
                  <a:rPr lang="zh-CN" altLang="en-US">
                    <a:sym typeface="+mn-ea"/>
                  </a:rPr>
                  <a:t>、</a:t>
                </a:r>
                <a:r>
                  <a:rPr lang="en-US" altLang="zh-CN">
                    <a:solidFill>
                      <a:srgbClr val="C00000"/>
                    </a:solidFill>
                    <a:sym typeface="+mn-ea"/>
                  </a:rPr>
                  <a:t>CNKI</a:t>
                </a:r>
                <a:r>
                  <a:rPr lang="zh-CN" altLang="en-US">
                    <a:solidFill>
                      <a:srgbClr val="C00000"/>
                    </a:solidFill>
                    <a:sym typeface="+mn-ea"/>
                  </a:rPr>
                  <a:t>研学平台</a:t>
                </a:r>
                <a:r>
                  <a:rPr lang="zh-CN" altLang="en-US">
                    <a:sym typeface="+mn-ea"/>
                  </a:rPr>
                  <a:t>。</a:t>
                </a:r>
                <a:endParaRPr lang="zh-CN" altLang="en-US">
                  <a:sym typeface="+mn-ea"/>
                </a:endParaRPr>
              </a:p>
            </p:txBody>
          </p:sp>
        </p:grpSp>
      </p:grpSp>
      <p:sp>
        <p:nvSpPr>
          <p:cNvPr id="9" name="文本框 8"/>
          <p:cNvSpPr txBox="1"/>
          <p:nvPr/>
        </p:nvSpPr>
        <p:spPr>
          <a:xfrm>
            <a:off x="5218007" y="1004147"/>
            <a:ext cx="5199380" cy="460375"/>
          </a:xfrm>
          <a:prstGeom prst="rect">
            <a:avLst/>
          </a:prstGeom>
          <a:noFill/>
          <a:ln>
            <a:solidFill>
              <a:schemeClr val="bg1"/>
            </a:solidFill>
          </a:ln>
          <a:extLst>
            <a:ext uri="{909E8E84-426E-40DD-AFC4-6F175D3DCCD1}">
              <a14:hiddenFill xmlns:a14="http://schemas.microsoft.com/office/drawing/2010/main">
                <a:solidFill>
                  <a:schemeClr val="lt1"/>
                </a:solidFill>
              </a14:hiddenFill>
            </a:ext>
          </a:ex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sz="2400" b="1">
                <a:solidFill>
                  <a:schemeClr val="tx1"/>
                </a:solidFill>
                <a:effectLst>
                  <a:outerShdw blurRad="38100" dist="38100" dir="2700000" algn="tl">
                    <a:srgbClr val="000000">
                      <a:alpha val="43137"/>
                    </a:srgbClr>
                  </a:outerShdw>
                  <a:reflection blurRad="6350" stA="53000" endA="300" endPos="35500" dir="5400000" sy="-90000" algn="bl" rotWithShape="0"/>
                </a:effectLst>
                <a:sym typeface="+mn-ea"/>
              </a:rPr>
              <a:t>------</a:t>
            </a:r>
            <a:r>
              <a:rPr lang="en-US" altLang="zh-CN" sz="2400">
                <a:solidFill>
                  <a:schemeClr val="tx1">
                    <a:lumMod val="75000"/>
                    <a:lumOff val="25000"/>
                  </a:schemeClr>
                </a:solidFill>
                <a:effectLst>
                  <a:outerShdw blurRad="38100" dist="38100" dir="2700000" algn="tl">
                    <a:srgbClr val="000000">
                      <a:alpha val="43137"/>
                    </a:srgbClr>
                  </a:outerShdw>
                  <a:reflection blurRad="6350" stA="53000" endA="300" endPos="35500" dir="5400000" sy="-90000" algn="bl" rotWithShape="0"/>
                </a:effectLst>
              </a:rPr>
              <a:t> </a:t>
            </a:r>
            <a:r>
              <a:rPr lang="zh-CN" altLang="en-US" sz="2400">
                <a:solidFill>
                  <a:schemeClr val="tx1">
                    <a:lumMod val="75000"/>
                    <a:lumOff val="25000"/>
                  </a:schemeClr>
                </a:solidFill>
                <a:effectLst>
                  <a:outerShdw blurRad="38100" dist="38100" dir="2700000" algn="tl">
                    <a:srgbClr val="000000">
                      <a:alpha val="43137"/>
                    </a:srgbClr>
                  </a:outerShdw>
                  <a:reflection blurRad="6350" stA="53000" endA="300" endPos="35500" dir="5400000" sy="-90000" algn="bl" rotWithShape="0"/>
                </a:effectLst>
              </a:rPr>
              <a:t>以中国知网文献检索方法为例</a:t>
            </a:r>
            <a:endParaRPr lang="zh-CN" altLang="en-US" sz="2400">
              <a:solidFill>
                <a:schemeClr val="tx1">
                  <a:lumMod val="75000"/>
                  <a:lumOff val="25000"/>
                </a:schemeClr>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55" name="圆角矩形 54"/>
          <p:cNvSpPr/>
          <p:nvPr/>
        </p:nvSpPr>
        <p:spPr>
          <a:xfrm>
            <a:off x="-281305" y="309880"/>
            <a:ext cx="5949950"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2. </a:t>
            </a:r>
            <a:r>
              <a:rPr lang="zh-CN" altLang="en-US" sz="2800" b="1" dirty="0">
                <a:latin typeface="微软雅黑" panose="020B0503020204020204" charset="-122"/>
                <a:ea typeface="微软雅黑" panose="020B0503020204020204" charset="-122"/>
              </a:rPr>
              <a:t>论文选题</a:t>
            </a:r>
            <a:r>
              <a:rPr lang="en-US" altLang="zh-CN" sz="2800" b="1" dirty="0">
                <a:latin typeface="微软雅黑" panose="020B0503020204020204" charset="-122"/>
                <a:ea typeface="微软雅黑" panose="020B0503020204020204" charset="-122"/>
              </a:rPr>
              <a:t>---</a:t>
            </a:r>
            <a:r>
              <a:rPr lang="zh-CN" altLang="en-US" sz="2800" b="1" dirty="0">
                <a:latin typeface="微软雅黑" panose="020B0503020204020204" charset="-122"/>
                <a:ea typeface="微软雅黑" panose="020B0503020204020204" charset="-122"/>
              </a:rPr>
              <a:t>文献检索方式</a:t>
            </a:r>
            <a:endParaRPr lang="zh-CN" altLang="en-US" sz="2800"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000"/>
                            </p:stCondLst>
                            <p:childTnLst>
                              <p:par>
                                <p:cTn id="9" presetID="2" presetClass="entr" presetSubtype="3"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39700" y="654050"/>
            <a:ext cx="11880850" cy="5549900"/>
            <a:chOff x="245" y="1030"/>
            <a:chExt cx="18710" cy="8740"/>
          </a:xfrm>
        </p:grpSpPr>
        <p:grpSp>
          <p:nvGrpSpPr>
            <p:cNvPr id="26" name="组合 25"/>
            <p:cNvGrpSpPr/>
            <p:nvPr/>
          </p:nvGrpSpPr>
          <p:grpSpPr>
            <a:xfrm>
              <a:off x="245" y="1030"/>
              <a:ext cx="18710" cy="8740"/>
              <a:chOff x="245" y="1030"/>
              <a:chExt cx="18710" cy="8740"/>
            </a:xfrm>
          </p:grpSpPr>
          <p:pic>
            <p:nvPicPr>
              <p:cNvPr id="3" name="图片 2"/>
              <p:cNvPicPr>
                <a:picLocks noChangeAspect="1"/>
              </p:cNvPicPr>
              <p:nvPr/>
            </p:nvPicPr>
            <p:blipFill>
              <a:blip r:embed="rId1"/>
              <a:stretch>
                <a:fillRect/>
              </a:stretch>
            </p:blipFill>
            <p:spPr>
              <a:xfrm>
                <a:off x="245" y="1030"/>
                <a:ext cx="18710" cy="8740"/>
              </a:xfrm>
              <a:prstGeom prst="rect">
                <a:avLst/>
              </a:prstGeom>
            </p:spPr>
          </p:pic>
          <p:sp>
            <p:nvSpPr>
              <p:cNvPr id="4" name="矩形标注 3"/>
              <p:cNvSpPr/>
              <p:nvPr/>
            </p:nvSpPr>
            <p:spPr>
              <a:xfrm>
                <a:off x="9330" y="1903"/>
                <a:ext cx="5071" cy="1050"/>
              </a:xfrm>
              <a:prstGeom prst="wedgeRectCallou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accent2">
                        <a:lumMod val="75000"/>
                      </a:schemeClr>
                    </a:solidFill>
                  </a:rPr>
                  <a:t>检索总库资源</a:t>
                </a:r>
                <a:endParaRPr lang="zh-CN" altLang="en-US" sz="2800" b="1">
                  <a:solidFill>
                    <a:schemeClr val="accent2">
                      <a:lumMod val="75000"/>
                    </a:schemeClr>
                  </a:solidFill>
                </a:endParaRPr>
              </a:p>
            </p:txBody>
          </p:sp>
        </p:grpSp>
        <p:grpSp>
          <p:nvGrpSpPr>
            <p:cNvPr id="30" name="组合 29"/>
            <p:cNvGrpSpPr/>
            <p:nvPr/>
          </p:nvGrpSpPr>
          <p:grpSpPr>
            <a:xfrm>
              <a:off x="8374" y="2470"/>
              <a:ext cx="8420" cy="685"/>
              <a:chOff x="8438" y="2428"/>
              <a:chExt cx="8420" cy="685"/>
            </a:xfrm>
          </p:grpSpPr>
          <p:sp>
            <p:nvSpPr>
              <p:cNvPr id="10" name="矩形 9"/>
              <p:cNvSpPr/>
              <p:nvPr/>
            </p:nvSpPr>
            <p:spPr>
              <a:xfrm>
                <a:off x="15888" y="2785"/>
                <a:ext cx="970" cy="329"/>
              </a:xfrm>
              <a:prstGeom prst="rect">
                <a:avLst/>
              </a:prstGeom>
              <a:noFill/>
              <a:ln>
                <a:solidFill>
                  <a:srgbClr val="FF0000"/>
                </a:solidFill>
              </a:ln>
              <a:extLst>
                <a:ext uri="{909E8E84-426E-40DD-AFC4-6F175D3DCCD1}">
                  <a14:hiddenFill xmlns:a14="http://schemas.microsoft.com/office/drawing/2010/main">
                    <a:solidFill>
                      <a:srgbClr val="FFFF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8" name="组合 27"/>
              <p:cNvGrpSpPr/>
              <p:nvPr/>
            </p:nvGrpSpPr>
            <p:grpSpPr>
              <a:xfrm>
                <a:off x="8438" y="2428"/>
                <a:ext cx="7622" cy="670"/>
                <a:chOff x="8438" y="2428"/>
                <a:chExt cx="7622" cy="670"/>
              </a:xfrm>
            </p:grpSpPr>
            <p:cxnSp>
              <p:nvCxnSpPr>
                <p:cNvPr id="6" name="直接箭头连接符 5"/>
                <p:cNvCxnSpPr>
                  <a:stCxn id="4" idx="3"/>
                </p:cNvCxnSpPr>
                <p:nvPr/>
              </p:nvCxnSpPr>
              <p:spPr>
                <a:xfrm>
                  <a:off x="14401" y="2428"/>
                  <a:ext cx="1659" cy="27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flipH="1">
                  <a:off x="8438" y="2832"/>
                  <a:ext cx="1048" cy="2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pic>
        <p:nvPicPr>
          <p:cNvPr id="16" name="图片 15"/>
          <p:cNvPicPr>
            <a:picLocks noChangeAspect="1"/>
          </p:cNvPicPr>
          <p:nvPr/>
        </p:nvPicPr>
        <p:blipFill>
          <a:blip r:embed="rId2"/>
          <a:srcRect t="6175" r="-156"/>
          <a:stretch>
            <a:fillRect/>
          </a:stretch>
        </p:blipFill>
        <p:spPr>
          <a:xfrm>
            <a:off x="-48260" y="1407795"/>
            <a:ext cx="12240000" cy="6283911"/>
          </a:xfrm>
          <a:prstGeom prst="rect">
            <a:avLst/>
          </a:prstGeom>
        </p:spPr>
      </p:pic>
      <p:sp>
        <p:nvSpPr>
          <p:cNvPr id="18" name="矩形 17"/>
          <p:cNvSpPr/>
          <p:nvPr/>
        </p:nvSpPr>
        <p:spPr>
          <a:xfrm>
            <a:off x="9425877" y="4657795"/>
            <a:ext cx="409262" cy="2913894"/>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grpSp>
        <p:nvGrpSpPr>
          <p:cNvPr id="21" name="组合 20"/>
          <p:cNvGrpSpPr/>
          <p:nvPr/>
        </p:nvGrpSpPr>
        <p:grpSpPr>
          <a:xfrm>
            <a:off x="-91584" y="2537291"/>
            <a:ext cx="6648329" cy="1410577"/>
            <a:chOff x="96" y="3460"/>
            <a:chExt cx="9893" cy="2099"/>
          </a:xfrm>
        </p:grpSpPr>
        <p:sp>
          <p:nvSpPr>
            <p:cNvPr id="13" name="矩形 12"/>
            <p:cNvSpPr/>
            <p:nvPr/>
          </p:nvSpPr>
          <p:spPr>
            <a:xfrm>
              <a:off x="96" y="3460"/>
              <a:ext cx="5623" cy="39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2" name="文本框 14"/>
            <p:cNvSpPr txBox="1"/>
            <p:nvPr/>
          </p:nvSpPr>
          <p:spPr>
            <a:xfrm>
              <a:off x="4480" y="4162"/>
              <a:ext cx="5509" cy="1397"/>
            </a:xfrm>
            <a:prstGeom prst="rect">
              <a:avLst/>
            </a:prstGeom>
            <a:solidFill>
              <a:schemeClr val="accent2">
                <a:lumMod val="40000"/>
                <a:lumOff val="60000"/>
              </a:schemeClr>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30000"/>
                </a:lnSpc>
              </a:pPr>
              <a:r>
                <a:rPr lang="zh-CN" altLang="en-US" sz="2115" b="1">
                  <a:solidFill>
                    <a:srgbClr val="FF0000"/>
                  </a:solidFill>
                  <a:latin typeface="微软雅黑" panose="020B0503020204020204" charset="-122"/>
                  <a:ea typeface="微软雅黑" panose="020B0503020204020204" charset="-122"/>
                </a:rPr>
                <a:t>分组浏览</a:t>
              </a:r>
              <a:r>
                <a:rPr lang="en-US" altLang="zh-CN" sz="2115" b="1">
                  <a:solidFill>
                    <a:srgbClr val="FF0000"/>
                  </a:solidFill>
                  <a:latin typeface="微软雅黑" panose="020B0503020204020204" charset="-122"/>
                  <a:ea typeface="微软雅黑" panose="020B0503020204020204" charset="-122"/>
                </a:rPr>
                <a:t>/</a:t>
              </a:r>
              <a:r>
                <a:rPr lang="zh-CN" altLang="en-US" sz="2115" b="1">
                  <a:solidFill>
                    <a:srgbClr val="FF0000"/>
                  </a:solidFill>
                  <a:latin typeface="微软雅黑" panose="020B0503020204020204" charset="-122"/>
                  <a:ea typeface="微软雅黑" panose="020B0503020204020204" charset="-122"/>
                </a:rPr>
                <a:t>相关度</a:t>
              </a:r>
              <a:r>
                <a:rPr lang="en-US" altLang="zh-CN" sz="2115" b="1">
                  <a:solidFill>
                    <a:srgbClr val="FF0000"/>
                  </a:solidFill>
                  <a:latin typeface="微软雅黑" panose="020B0503020204020204" charset="-122"/>
                  <a:ea typeface="微软雅黑" panose="020B0503020204020204" charset="-122"/>
                </a:rPr>
                <a:t>/</a:t>
              </a:r>
              <a:r>
                <a:rPr lang="zh-CN" altLang="en-US" sz="2115" b="1">
                  <a:solidFill>
                    <a:srgbClr val="FF0000"/>
                  </a:solidFill>
                  <a:latin typeface="微软雅黑" panose="020B0503020204020204" charset="-122"/>
                  <a:ea typeface="微软雅黑" panose="020B0503020204020204" charset="-122"/>
                </a:rPr>
                <a:t>时间排序，精简检索结果</a:t>
              </a:r>
              <a:endParaRPr lang="zh-CN" altLang="en-US" sz="2115" b="1">
                <a:solidFill>
                  <a:srgbClr val="FF0000"/>
                </a:solidFill>
                <a:latin typeface="微软雅黑" panose="020B0503020204020204" charset="-122"/>
                <a:ea typeface="微软雅黑" panose="020B0503020204020204" charset="-122"/>
              </a:endParaRPr>
            </a:p>
          </p:txBody>
        </p:sp>
      </p:grpSp>
      <p:grpSp>
        <p:nvGrpSpPr>
          <p:cNvPr id="23" name="组合 22"/>
          <p:cNvGrpSpPr/>
          <p:nvPr/>
        </p:nvGrpSpPr>
        <p:grpSpPr>
          <a:xfrm>
            <a:off x="123055" y="3488914"/>
            <a:ext cx="6590535" cy="2150475"/>
            <a:chOff x="182" y="4877"/>
            <a:chExt cx="9807" cy="3200"/>
          </a:xfrm>
        </p:grpSpPr>
        <p:sp>
          <p:nvSpPr>
            <p:cNvPr id="15" name="矩形 14"/>
            <p:cNvSpPr/>
            <p:nvPr/>
          </p:nvSpPr>
          <p:spPr>
            <a:xfrm>
              <a:off x="182" y="4877"/>
              <a:ext cx="4023" cy="39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22" name="文本框 12"/>
            <p:cNvSpPr txBox="1"/>
            <p:nvPr/>
          </p:nvSpPr>
          <p:spPr>
            <a:xfrm>
              <a:off x="4159" y="6546"/>
              <a:ext cx="5830" cy="1531"/>
            </a:xfrm>
            <a:prstGeom prst="rect">
              <a:avLst/>
            </a:prstGeom>
            <a:solidFill>
              <a:schemeClr val="accent2">
                <a:lumMod val="40000"/>
                <a:lumOff val="60000"/>
              </a:schemeClr>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spcBef>
                  <a:spcPts val="0"/>
                </a:spcBef>
                <a:spcAft>
                  <a:spcPts val="0"/>
                </a:spcAft>
              </a:pPr>
              <a:r>
                <a:rPr lang="zh-CN" altLang="en-US" sz="2540" b="1" dirty="0">
                  <a:solidFill>
                    <a:srgbClr val="FF0000"/>
                  </a:solidFill>
                  <a:latin typeface="微软雅黑" panose="020B0503020204020204" charset="-122"/>
                  <a:ea typeface="微软雅黑" panose="020B0503020204020204" charset="-122"/>
                </a:rPr>
                <a:t>资源类型</a:t>
              </a:r>
              <a:r>
                <a:rPr lang="en-US" altLang="zh-CN" sz="2540" b="1" dirty="0">
                  <a:solidFill>
                    <a:srgbClr val="FF0000"/>
                  </a:solidFill>
                  <a:latin typeface="微软雅黑" panose="020B0503020204020204" charset="-122"/>
                  <a:ea typeface="微软雅黑" panose="020B0503020204020204" charset="-122"/>
                </a:rPr>
                <a:t>/</a:t>
              </a:r>
              <a:r>
                <a:rPr lang="zh-CN" altLang="en-US" sz="2540" b="1" dirty="0">
                  <a:solidFill>
                    <a:srgbClr val="FF0000"/>
                  </a:solidFill>
                  <a:latin typeface="微软雅黑" panose="020B0503020204020204" charset="-122"/>
                  <a:ea typeface="微软雅黑" panose="020B0503020204020204" charset="-122"/>
                </a:rPr>
                <a:t>文献来源</a:t>
              </a:r>
              <a:r>
                <a:rPr lang="en-US" altLang="zh-CN" sz="2540" b="1" dirty="0">
                  <a:solidFill>
                    <a:srgbClr val="FF0000"/>
                  </a:solidFill>
                  <a:latin typeface="微软雅黑" panose="020B0503020204020204" charset="-122"/>
                  <a:ea typeface="微软雅黑" panose="020B0503020204020204" charset="-122"/>
                </a:rPr>
                <a:t>/</a:t>
              </a:r>
              <a:r>
                <a:rPr lang="zh-CN" altLang="en-US" sz="2540" b="1" dirty="0">
                  <a:solidFill>
                    <a:srgbClr val="FF0000"/>
                  </a:solidFill>
                  <a:latin typeface="微软雅黑" panose="020B0503020204020204" charset="-122"/>
                  <a:ea typeface="微软雅黑" panose="020B0503020204020204" charset="-122"/>
                </a:rPr>
                <a:t>关键词</a:t>
              </a:r>
              <a:r>
                <a:rPr lang="en-US" altLang="zh-CN" sz="2540" b="1" dirty="0">
                  <a:solidFill>
                    <a:srgbClr val="FF0000"/>
                  </a:solidFill>
                  <a:latin typeface="微软雅黑" panose="020B0503020204020204" charset="-122"/>
                  <a:ea typeface="微软雅黑" panose="020B0503020204020204" charset="-122"/>
                </a:rPr>
                <a:t>/</a:t>
              </a:r>
              <a:r>
                <a:rPr lang="zh-CN" altLang="en-US" sz="2540" b="1" dirty="0">
                  <a:solidFill>
                    <a:srgbClr val="FF0000"/>
                  </a:solidFill>
                  <a:latin typeface="微软雅黑" panose="020B0503020204020204" charset="-122"/>
                  <a:ea typeface="微软雅黑" panose="020B0503020204020204" charset="-122"/>
                </a:rPr>
                <a:t>文献类型进行筛选</a:t>
              </a:r>
              <a:endParaRPr lang="zh-CN" altLang="en-US" sz="2540" b="1" dirty="0">
                <a:solidFill>
                  <a:srgbClr val="FF0000"/>
                </a:solidFill>
                <a:latin typeface="微软雅黑" panose="020B0503020204020204" charset="-122"/>
                <a:ea typeface="微软雅黑" panose="020B0503020204020204" charset="-122"/>
              </a:endParaRPr>
            </a:p>
          </p:txBody>
        </p:sp>
      </p:grpSp>
      <p:grpSp>
        <p:nvGrpSpPr>
          <p:cNvPr id="11" name="组合 10"/>
          <p:cNvGrpSpPr/>
          <p:nvPr/>
        </p:nvGrpSpPr>
        <p:grpSpPr>
          <a:xfrm>
            <a:off x="9970135" y="2619375"/>
            <a:ext cx="1027430" cy="3930650"/>
            <a:chOff x="15701" y="3996"/>
            <a:chExt cx="1618" cy="6190"/>
          </a:xfrm>
        </p:grpSpPr>
        <p:sp>
          <p:nvSpPr>
            <p:cNvPr id="8" name="矩形 7"/>
            <p:cNvSpPr/>
            <p:nvPr/>
          </p:nvSpPr>
          <p:spPr>
            <a:xfrm>
              <a:off x="15799" y="7621"/>
              <a:ext cx="1521" cy="418"/>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9" name="矩形 8"/>
            <p:cNvSpPr/>
            <p:nvPr/>
          </p:nvSpPr>
          <p:spPr>
            <a:xfrm>
              <a:off x="15701" y="5140"/>
              <a:ext cx="1508" cy="418"/>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12" name="矩形 11"/>
            <p:cNvSpPr/>
            <p:nvPr/>
          </p:nvSpPr>
          <p:spPr>
            <a:xfrm>
              <a:off x="15800" y="3996"/>
              <a:ext cx="1150" cy="418"/>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19" name="矩形 18"/>
            <p:cNvSpPr/>
            <p:nvPr/>
          </p:nvSpPr>
          <p:spPr>
            <a:xfrm>
              <a:off x="15800" y="9768"/>
              <a:ext cx="1351" cy="418"/>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grpSp>
      <p:sp>
        <p:nvSpPr>
          <p:cNvPr id="20" name="矩形 19"/>
          <p:cNvSpPr/>
          <p:nvPr/>
        </p:nvSpPr>
        <p:spPr>
          <a:xfrm>
            <a:off x="245745" y="2172970"/>
            <a:ext cx="3103880" cy="26543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grpSp>
        <p:nvGrpSpPr>
          <p:cNvPr id="29" name="组合 28"/>
          <p:cNvGrpSpPr/>
          <p:nvPr/>
        </p:nvGrpSpPr>
        <p:grpSpPr>
          <a:xfrm>
            <a:off x="65261" y="3942090"/>
            <a:ext cx="2507992" cy="2958248"/>
            <a:chOff x="96" y="5866"/>
            <a:chExt cx="3732" cy="4402"/>
          </a:xfrm>
        </p:grpSpPr>
        <p:sp>
          <p:nvSpPr>
            <p:cNvPr id="17" name="矩形 16"/>
            <p:cNvSpPr/>
            <p:nvPr/>
          </p:nvSpPr>
          <p:spPr>
            <a:xfrm>
              <a:off x="96" y="6203"/>
              <a:ext cx="609" cy="406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24" name="矩形 23"/>
            <p:cNvSpPr/>
            <p:nvPr/>
          </p:nvSpPr>
          <p:spPr>
            <a:xfrm>
              <a:off x="2603" y="5866"/>
              <a:ext cx="1225" cy="394"/>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cxnSp>
          <p:nvCxnSpPr>
            <p:cNvPr id="27" name="直接连接符 26"/>
            <p:cNvCxnSpPr>
              <a:stCxn id="24" idx="1"/>
            </p:cNvCxnSpPr>
            <p:nvPr/>
          </p:nvCxnSpPr>
          <p:spPr>
            <a:xfrm flipH="1">
              <a:off x="753" y="6063"/>
              <a:ext cx="1850" cy="1107"/>
            </a:xfrm>
            <a:prstGeom prst="line">
              <a:avLst/>
            </a:prstGeom>
            <a:ln w="31750"/>
          </p:spPr>
          <p:style>
            <a:lnRef idx="1">
              <a:schemeClr val="accent1"/>
            </a:lnRef>
            <a:fillRef idx="0">
              <a:schemeClr val="accent1"/>
            </a:fillRef>
            <a:effectRef idx="0">
              <a:schemeClr val="accent1"/>
            </a:effectRef>
            <a:fontRef idx="minor">
              <a:schemeClr val="tx1"/>
            </a:fontRef>
          </p:style>
        </p:cxnSp>
      </p:grpSp>
      <p:sp>
        <p:nvSpPr>
          <p:cNvPr id="34" name="圆角矩形 33"/>
          <p:cNvSpPr/>
          <p:nvPr/>
        </p:nvSpPr>
        <p:spPr>
          <a:xfrm>
            <a:off x="-335937" y="200935"/>
            <a:ext cx="5906415" cy="689496"/>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2. </a:t>
            </a:r>
            <a:r>
              <a:rPr lang="zh-CN" altLang="en-US" sz="2800" b="1" dirty="0">
                <a:latin typeface="微软雅黑" panose="020B0503020204020204" charset="-122"/>
                <a:ea typeface="微软雅黑" panose="020B0503020204020204" charset="-122"/>
              </a:rPr>
              <a:t>论文选题</a:t>
            </a:r>
            <a:r>
              <a:rPr lang="en-US" altLang="zh-CN" sz="2800" b="1" dirty="0">
                <a:latin typeface="微软雅黑" panose="020B0503020204020204" charset="-122"/>
                <a:ea typeface="微软雅黑" panose="020B0503020204020204" charset="-122"/>
              </a:rPr>
              <a:t>---</a:t>
            </a:r>
            <a:r>
              <a:rPr lang="zh-CN" altLang="en-US" sz="2800" b="1" dirty="0">
                <a:latin typeface="微软雅黑" panose="020B0503020204020204" charset="-122"/>
                <a:ea typeface="微软雅黑" panose="020B0503020204020204" charset="-122"/>
              </a:rPr>
              <a:t>检索分析</a:t>
            </a:r>
            <a:endParaRPr lang="zh-CN" altLang="en-US" sz="2800" b="1"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20"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圆角矩形 33"/>
          <p:cNvSpPr/>
          <p:nvPr/>
        </p:nvSpPr>
        <p:spPr>
          <a:xfrm>
            <a:off x="-280831" y="136421"/>
            <a:ext cx="7272639" cy="689496"/>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2. </a:t>
            </a:r>
            <a:r>
              <a:rPr lang="zh-CN" altLang="en-US" sz="2800" b="1" dirty="0">
                <a:latin typeface="微软雅黑" panose="020B0503020204020204" charset="-122"/>
                <a:ea typeface="微软雅黑" panose="020B0503020204020204" charset="-122"/>
              </a:rPr>
              <a:t>论文选题</a:t>
            </a:r>
            <a:r>
              <a:rPr lang="en-US" altLang="zh-CN" sz="2800" b="1" dirty="0">
                <a:latin typeface="微软雅黑" panose="020B0503020204020204" charset="-122"/>
                <a:ea typeface="微软雅黑" panose="020B0503020204020204" charset="-122"/>
              </a:rPr>
              <a:t>---</a:t>
            </a:r>
            <a:r>
              <a:rPr lang="zh-CN" altLang="en-US" sz="2540" b="1">
                <a:solidFill>
                  <a:schemeClr val="bg1"/>
                </a:solidFill>
                <a:latin typeface="微软雅黑" panose="020B0503020204020204" charset="-122"/>
                <a:ea typeface="微软雅黑" panose="020B0503020204020204" charset="-122"/>
                <a:sym typeface="Source Han Serif SC" panose="02020400000000000000" pitchFamily="18" charset="-122"/>
              </a:rPr>
              <a:t>确定研究主题</a:t>
            </a:r>
            <a:r>
              <a:rPr lang="en-US" altLang="zh-CN" sz="2540" b="1">
                <a:solidFill>
                  <a:schemeClr val="bg1"/>
                </a:solidFill>
                <a:latin typeface="微软雅黑" panose="020B0503020204020204" charset="-122"/>
                <a:ea typeface="微软雅黑" panose="020B0503020204020204" charset="-122"/>
                <a:sym typeface="Source Han Serif SC" panose="02020400000000000000" pitchFamily="18" charset="-122"/>
              </a:rPr>
              <a:t>--</a:t>
            </a:r>
            <a:r>
              <a:rPr lang="zh-CN" altLang="en-US" sz="2540" b="1">
                <a:solidFill>
                  <a:schemeClr val="bg1"/>
                </a:solidFill>
                <a:latin typeface="微软雅黑" panose="020B0503020204020204" charset="-122"/>
                <a:ea typeface="微软雅黑" panose="020B0503020204020204" charset="-122"/>
                <a:sym typeface="Source Han Serif SC" panose="02020400000000000000" pitchFamily="18" charset="-122"/>
              </a:rPr>
              <a:t>指数分析</a:t>
            </a:r>
            <a:endParaRPr lang="zh-CN" altLang="en-US" sz="2540" b="1" dirty="0">
              <a:solidFill>
                <a:schemeClr val="bg1"/>
              </a:solidFill>
              <a:latin typeface="微软雅黑" panose="020B0503020204020204" charset="-122"/>
              <a:ea typeface="微软雅黑" panose="020B0503020204020204" charset="-122"/>
              <a:sym typeface="Source Han Serif SC" panose="02020400000000000000" pitchFamily="18" charset="-122"/>
            </a:endParaRPr>
          </a:p>
        </p:txBody>
      </p:sp>
      <p:pic>
        <p:nvPicPr>
          <p:cNvPr id="3" name="图片 2"/>
          <p:cNvPicPr>
            <a:picLocks noChangeAspect="1"/>
          </p:cNvPicPr>
          <p:nvPr/>
        </p:nvPicPr>
        <p:blipFill>
          <a:blip r:embed="rId1"/>
          <a:srcRect b="55959"/>
          <a:stretch>
            <a:fillRect/>
          </a:stretch>
        </p:blipFill>
        <p:spPr>
          <a:xfrm>
            <a:off x="27305" y="958850"/>
            <a:ext cx="12136755" cy="7321550"/>
          </a:xfrm>
          <a:prstGeom prst="rect">
            <a:avLst/>
          </a:prstGeom>
        </p:spPr>
      </p:pic>
      <p:sp>
        <p:nvSpPr>
          <p:cNvPr id="17" name="矩形 16"/>
          <p:cNvSpPr/>
          <p:nvPr/>
        </p:nvSpPr>
        <p:spPr>
          <a:xfrm>
            <a:off x="179705" y="958850"/>
            <a:ext cx="1424940" cy="185610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4" name="矩形 3"/>
          <p:cNvSpPr/>
          <p:nvPr/>
        </p:nvSpPr>
        <p:spPr>
          <a:xfrm>
            <a:off x="2059305" y="1226185"/>
            <a:ext cx="10104755" cy="400177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5" name="矩形 4"/>
          <p:cNvSpPr/>
          <p:nvPr/>
        </p:nvSpPr>
        <p:spPr>
          <a:xfrm>
            <a:off x="27305" y="3968750"/>
            <a:ext cx="1818005" cy="90424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6" name="矩形 5"/>
          <p:cNvSpPr/>
          <p:nvPr/>
        </p:nvSpPr>
        <p:spPr>
          <a:xfrm>
            <a:off x="179705" y="5228590"/>
            <a:ext cx="1818005" cy="4064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pic>
        <p:nvPicPr>
          <p:cNvPr id="8" name="图片 7"/>
          <p:cNvPicPr>
            <a:picLocks noChangeAspect="1"/>
          </p:cNvPicPr>
          <p:nvPr/>
        </p:nvPicPr>
        <p:blipFill>
          <a:blip r:embed="rId2"/>
          <a:stretch>
            <a:fillRect/>
          </a:stretch>
        </p:blipFill>
        <p:spPr>
          <a:xfrm>
            <a:off x="27305" y="933450"/>
            <a:ext cx="12226925" cy="6679565"/>
          </a:xfrm>
          <a:prstGeom prst="rect">
            <a:avLst/>
          </a:prstGeom>
        </p:spPr>
      </p:pic>
      <p:sp>
        <p:nvSpPr>
          <p:cNvPr id="18" name="矩形 17"/>
          <p:cNvSpPr/>
          <p:nvPr/>
        </p:nvSpPr>
        <p:spPr>
          <a:xfrm>
            <a:off x="179705" y="958850"/>
            <a:ext cx="1170305" cy="53975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9" name="矩形 8"/>
          <p:cNvSpPr/>
          <p:nvPr/>
        </p:nvSpPr>
        <p:spPr>
          <a:xfrm>
            <a:off x="27305" y="4872990"/>
            <a:ext cx="2718435" cy="85725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10" name="矩形 9"/>
          <p:cNvSpPr/>
          <p:nvPr/>
        </p:nvSpPr>
        <p:spPr>
          <a:xfrm>
            <a:off x="8625205" y="1659890"/>
            <a:ext cx="902335" cy="41338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animBg="1"/>
      <p:bldP spid="5" grpId="0" animBg="1"/>
      <p:bldP spid="6" grpId="0" bldLvl="0" animBg="1"/>
      <p:bldP spid="18" grpId="0" bldLvl="0" animBg="1"/>
      <p:bldP spid="9" grpId="0" bldLvl="0" animBg="1"/>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45029" y="1032706"/>
            <a:ext cx="11485714" cy="6352876"/>
          </a:xfrm>
          <a:prstGeom prst="rect">
            <a:avLst/>
          </a:prstGeom>
        </p:spPr>
      </p:pic>
      <p:sp>
        <p:nvSpPr>
          <p:cNvPr id="3" name="文本框 2"/>
          <p:cNvSpPr txBox="1"/>
          <p:nvPr/>
        </p:nvSpPr>
        <p:spPr>
          <a:xfrm>
            <a:off x="3119371" y="3918857"/>
            <a:ext cx="8695258" cy="624114"/>
          </a:xfrm>
          <a:prstGeom prst="rect">
            <a:avLst/>
          </a:prstGeom>
          <a:noFill/>
          <a:ln w="28575" cmpd="sng">
            <a:solidFill>
              <a:srgbClr val="FF0000"/>
            </a:solidFill>
            <a:prstDash val="solid"/>
          </a:ln>
        </p:spPr>
        <p:txBody>
          <a:bodyPr wrap="square" rtlCol="0">
            <a:noAutofit/>
          </a:bodyPr>
          <a:lstStyle/>
          <a:p>
            <a:endParaRPr lang="zh-CN" altLang="en-US" sz="2400"/>
          </a:p>
        </p:txBody>
      </p:sp>
      <p:sp>
        <p:nvSpPr>
          <p:cNvPr id="4" name="文本框 3"/>
          <p:cNvSpPr txBox="1"/>
          <p:nvPr/>
        </p:nvSpPr>
        <p:spPr>
          <a:xfrm>
            <a:off x="4477695" y="285387"/>
            <a:ext cx="3748435" cy="502766"/>
          </a:xfrm>
          <a:prstGeom prst="rect">
            <a:avLst/>
          </a:prstGeom>
          <a:noFill/>
        </p:spPr>
        <p:txBody>
          <a:bodyPr wrap="square" rtlCol="0">
            <a:spAutoFit/>
          </a:bodyPr>
          <a:lstStyle/>
          <a:p>
            <a:pPr algn="l"/>
            <a:r>
              <a:rPr lang="zh-CN" altLang="en-US" sz="2665" b="1" dirty="0">
                <a:solidFill>
                  <a:srgbClr val="0070C0"/>
                </a:solidFill>
                <a:latin typeface="微软雅黑" panose="020B0503020204020204" charset="-122"/>
                <a:ea typeface="微软雅黑" panose="020B0503020204020204" charset="-122"/>
              </a:rPr>
              <a:t>如何阅读一篇文献？</a:t>
            </a:r>
            <a:endParaRPr lang="zh-CN" altLang="en-US" sz="2665" b="1" dirty="0">
              <a:solidFill>
                <a:srgbClr val="0070C0"/>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8" presetClass="entr" presetSubtype="16" fill="hold" grpId="0" nodeType="afterEffect">
                                  <p:stCondLst>
                                    <p:cond delay="0"/>
                                  </p:stCondLst>
                                  <p:childTnLst>
                                    <p:set>
                                      <p:cBhvr>
                                        <p:cTn id="12" dur="1000" fill="hold">
                                          <p:stCondLst>
                                            <p:cond delay="0"/>
                                          </p:stCondLst>
                                        </p:cTn>
                                        <p:tgtEl>
                                          <p:spTgt spid="4"/>
                                        </p:tgtEl>
                                        <p:attrNameLst>
                                          <p:attrName>style.visibility</p:attrName>
                                        </p:attrNameLst>
                                      </p:cBhvr>
                                      <p:to>
                                        <p:strVal val="visible"/>
                                      </p:to>
                                    </p:set>
                                    <p:animEffect transition="in" filter="diamond(in)">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8"/>
          <p:cNvSpPr txBox="1"/>
          <p:nvPr/>
        </p:nvSpPr>
        <p:spPr>
          <a:xfrm>
            <a:off x="777240" y="2018453"/>
            <a:ext cx="10463953" cy="3779520"/>
          </a:xfrm>
          <a:prstGeom prst="rect">
            <a:avLst/>
          </a:prstGeom>
          <a:noFill/>
          <a:ln>
            <a:solidFill>
              <a:srgbClr val="157E9F"/>
            </a:solidFill>
          </a:ln>
        </p:spPr>
        <p:txBody>
          <a:bodyPr wrap="square" rtlCol="0">
            <a:spAutoFit/>
          </a:bodyPr>
          <a:lstStyle/>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标题</a:t>
            </a:r>
            <a:r>
              <a:rPr lang="zh-CN" altLang="en-US" sz="2135"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a:t>
            </a:r>
            <a:r>
              <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最直接</a:t>
            </a:r>
            <a:r>
              <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获取</a:t>
            </a:r>
            <a:r>
              <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论文的中心思想；</a:t>
            </a:r>
            <a:endPar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摘要、结论</a:t>
            </a:r>
            <a:r>
              <a:rPr lang="zh-CN" altLang="en-US" sz="2135"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a:t>
            </a:r>
            <a:r>
              <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通过阅读摘要和结论得出一个总体思路；</a:t>
            </a:r>
            <a:endPar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图表</a:t>
            </a:r>
            <a:r>
              <a:rPr lang="zh-CN" altLang="en-US" sz="2135"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a:t>
            </a:r>
            <a:r>
              <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体现出完全客观的研究结果；</a:t>
            </a:r>
            <a:endPar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讨论</a:t>
            </a:r>
            <a:r>
              <a:rPr lang="zh-CN" altLang="en-US" sz="2135"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a:t>
            </a:r>
            <a:r>
              <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以了解这篇论文如何适用于一般的知识体系，寻找研究局限性，以及对研究结论的合理性的阐释。</a:t>
            </a:r>
            <a:endPar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参考文献：</a:t>
            </a:r>
            <a:r>
              <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会告诉你进行类似研究的同行都做了哪些工作；</a:t>
            </a:r>
            <a:endPar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a:p>
            <a:pPr marL="285750" indent="-285750">
              <a:lnSpc>
                <a:spcPct val="140000"/>
              </a:lnSpc>
              <a:buFont typeface="Wingdings" panose="05000000000000000000" charset="0"/>
              <a:buChar char="l"/>
            </a:pPr>
            <a:r>
              <a:rPr lang="zh-CN" altLang="en-US" sz="2135"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做笔记</a:t>
            </a:r>
            <a:r>
              <a:rPr lang="zh-CN" altLang="en-US" sz="2135" b="1"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sym typeface="+mn-ea"/>
              </a:rPr>
              <a:t>：</a:t>
            </a:r>
            <a:r>
              <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rPr>
              <a:t>将每篇文献中某个特定主题的信息保存在一个 Word 文档中或者利用专业笔记记录软件，方便以后查阅。</a:t>
            </a:r>
            <a:endParaRPr lang="zh-CN" altLang="en-US" sz="2135" dirty="0">
              <a:solidFill>
                <a:schemeClr val="tx1">
                  <a:lumMod val="75000"/>
                  <a:lumOff val="25000"/>
                </a:schemeClr>
              </a:solidFill>
              <a:latin typeface="微软雅黑" panose="020B0503020204020204" charset="-122"/>
              <a:ea typeface="微软雅黑" panose="020B0503020204020204" charset="-122"/>
              <a:cs typeface="Levenim MT" panose="02010502060101010101" pitchFamily="2" charset="-79"/>
            </a:endParaRPr>
          </a:p>
        </p:txBody>
      </p:sp>
      <p:sp>
        <p:nvSpPr>
          <p:cNvPr id="18" name="燕尾形 17"/>
          <p:cNvSpPr/>
          <p:nvPr/>
        </p:nvSpPr>
        <p:spPr>
          <a:xfrm>
            <a:off x="777240" y="1396153"/>
            <a:ext cx="519853" cy="283633"/>
          </a:xfrm>
          <a:prstGeom prst="chevron">
            <a:avLst/>
          </a:prstGeom>
          <a:solidFill>
            <a:srgbClr val="1BA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燕尾形 18"/>
          <p:cNvSpPr/>
          <p:nvPr/>
        </p:nvSpPr>
        <p:spPr>
          <a:xfrm>
            <a:off x="929640" y="1396153"/>
            <a:ext cx="519853" cy="283633"/>
          </a:xfrm>
          <a:prstGeom prst="chevron">
            <a:avLst/>
          </a:prstGeom>
          <a:solidFill>
            <a:srgbClr val="157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燕尾形 21"/>
          <p:cNvSpPr/>
          <p:nvPr/>
        </p:nvSpPr>
        <p:spPr>
          <a:xfrm>
            <a:off x="1082040" y="1396153"/>
            <a:ext cx="519853" cy="283633"/>
          </a:xfrm>
          <a:prstGeom prst="chevron">
            <a:avLst/>
          </a:prstGeom>
          <a:solidFill>
            <a:srgbClr val="0D5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文本框 19"/>
          <p:cNvSpPr txBox="1"/>
          <p:nvPr/>
        </p:nvSpPr>
        <p:spPr>
          <a:xfrm>
            <a:off x="1970193" y="1292013"/>
            <a:ext cx="7997613" cy="501650"/>
          </a:xfrm>
          <a:prstGeom prst="rect">
            <a:avLst/>
          </a:prstGeom>
          <a:noFill/>
        </p:spPr>
        <p:txBody>
          <a:bodyPr wrap="square" rtlCol="0">
            <a:spAutoFit/>
          </a:bodyPr>
          <a:lstStyle/>
          <a:p>
            <a:pPr algn="l"/>
            <a:r>
              <a:rPr lang="zh-CN" altLang="en-US" sz="2665" b="1">
                <a:solidFill>
                  <a:schemeClr val="tx1">
                    <a:lumMod val="75000"/>
                    <a:lumOff val="25000"/>
                  </a:schemeClr>
                </a:solidFill>
                <a:latin typeface="微软雅黑" panose="020B0503020204020204" charset="-122"/>
                <a:ea typeface="微软雅黑" panose="020B0503020204020204" charset="-122"/>
              </a:rPr>
              <a:t>如何阅读一篇文献？</a:t>
            </a:r>
            <a:endParaRPr lang="zh-CN" altLang="en-US" sz="2665" b="1">
              <a:solidFill>
                <a:schemeClr val="tx1">
                  <a:lumMod val="75000"/>
                  <a:lumOff val="25000"/>
                </a:schemeClr>
              </a:solidFill>
              <a:latin typeface="微软雅黑" panose="020B0503020204020204" charset="-122"/>
              <a:ea typeface="微软雅黑" panose="020B0503020204020204" charset="-122"/>
            </a:endParaRPr>
          </a:p>
        </p:txBody>
      </p:sp>
      <p:sp>
        <p:nvSpPr>
          <p:cNvPr id="34" name="圆角矩形 33"/>
          <p:cNvSpPr/>
          <p:nvPr/>
        </p:nvSpPr>
        <p:spPr>
          <a:xfrm>
            <a:off x="-280670" y="136525"/>
            <a:ext cx="580961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a:solidFill>
                  <a:schemeClr val="bg1"/>
                </a:solidFill>
                <a:latin typeface="微软雅黑" panose="020B0503020204020204" charset="-122"/>
                <a:ea typeface="微软雅黑" panose="020B0503020204020204" charset="-122"/>
                <a:sym typeface="Source Han Serif SC" panose="02020400000000000000" pitchFamily="18" charset="-122"/>
              </a:rPr>
              <a:t>     2. </a:t>
            </a:r>
            <a:r>
              <a:rPr lang="zh-CN" altLang="en-US" sz="2800" b="1">
                <a:solidFill>
                  <a:schemeClr val="bg1"/>
                </a:solidFill>
                <a:latin typeface="微软雅黑" panose="020B0503020204020204" charset="-122"/>
                <a:ea typeface="微软雅黑" panose="020B0503020204020204" charset="-122"/>
                <a:sym typeface="Source Han Serif SC" panose="02020400000000000000" pitchFamily="18" charset="-122"/>
              </a:rPr>
              <a:t>论文选题</a:t>
            </a:r>
            <a:r>
              <a:rPr lang="en-US" altLang="zh-CN" sz="2800" b="1">
                <a:solidFill>
                  <a:schemeClr val="bg1"/>
                </a:solidFill>
                <a:latin typeface="微软雅黑" panose="020B0503020204020204" charset="-122"/>
                <a:ea typeface="微软雅黑" panose="020B0503020204020204" charset="-122"/>
                <a:sym typeface="Source Han Serif SC" panose="02020400000000000000" pitchFamily="18" charset="-122"/>
              </a:rPr>
              <a:t>---</a:t>
            </a:r>
            <a:r>
              <a:rPr lang="zh-CN" altLang="en-US" sz="2800" b="1">
                <a:solidFill>
                  <a:schemeClr val="bg1"/>
                </a:solidFill>
                <a:latin typeface="微软雅黑" panose="020B0503020204020204" charset="-122"/>
                <a:ea typeface="微软雅黑" panose="020B0503020204020204" charset="-122"/>
                <a:sym typeface="Source Han Serif SC" panose="02020400000000000000" pitchFamily="18" charset="-122"/>
              </a:rPr>
              <a:t>文献研读方法</a:t>
            </a:r>
            <a:endParaRPr lang="zh-CN" altLang="en-US" sz="2800" b="1">
              <a:solidFill>
                <a:schemeClr val="bg1"/>
              </a:solidFill>
              <a:latin typeface="微软雅黑" panose="020B0503020204020204" charset="-122"/>
              <a:ea typeface="微软雅黑" panose="020B0503020204020204" charset="-122"/>
              <a:sym typeface="Source Han Serif SC" panose="02020400000000000000"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000" fill="hold">
                                          <p:stCondLst>
                                            <p:cond delay="0"/>
                                          </p:stCondLst>
                                        </p:cTn>
                                        <p:tgtEl>
                                          <p:spTgt spid="20"/>
                                        </p:tgtEl>
                                        <p:attrNameLst>
                                          <p:attrName>style.visibility</p:attrName>
                                        </p:attrNameLst>
                                      </p:cBhvr>
                                      <p:to>
                                        <p:strVal val="visible"/>
                                      </p:to>
                                    </p:set>
                                    <p:animEffect transition="in" filter="diamond(in)">
                                      <p:cBhvr>
                                        <p:cTn id="7" dur="1000"/>
                                        <p:tgtEl>
                                          <p:spTgt spid="20"/>
                                        </p:tgtEl>
                                      </p:cBhvr>
                                    </p:animEffect>
                                  </p:childTnLst>
                                </p:cTn>
                              </p:par>
                            </p:childTnLst>
                          </p:cTn>
                        </p:par>
                        <p:par>
                          <p:cTn id="8" fill="hold">
                            <p:stCondLst>
                              <p:cond delay="1000"/>
                            </p:stCondLst>
                            <p:childTnLst>
                              <p:par>
                                <p:cTn id="9" presetID="12" presetClass="path" presetSubtype="0" accel="50000" decel="50000" fill="hold" grpId="0" nodeType="afterEffect">
                                  <p:stCondLst>
                                    <p:cond delay="0"/>
                                  </p:stCondLst>
                                  <p:childTnLst>
                                    <p:animMotion origin="layout" path="M 0 0 C 0.03 -0.038 0.075 -0.062 0.125 -0.062 C 0.175 -0.062 0.22 -0.038 0.25 0 C 0.22 0.038 0.175 0.062 0.125 0.062 C 0.075 0.062 0.03 0.038 0 0 Z" pathEditMode="relative" ptsTypes="">
                                      <p:cBhvr>
                                        <p:cTn id="10" dur="1000" fill="hold"/>
                                        <p:tgtEl>
                                          <p:spTgt spid="18"/>
                                        </p:tgtEl>
                                        <p:attrNameLst>
                                          <p:attrName>ppt_x</p:attrName>
                                          <p:attrName>ppt_y</p:attrName>
                                        </p:attrNameLst>
                                      </p:cBhvr>
                                    </p:animMotion>
                                  </p:childTnLst>
                                </p:cTn>
                              </p:par>
                              <p:par>
                                <p:cTn id="11" presetID="12" presetClass="path" presetSubtype="0" accel="50000" decel="50000" fill="hold" grpId="0" nodeType="withEffect">
                                  <p:stCondLst>
                                    <p:cond delay="0"/>
                                  </p:stCondLst>
                                  <p:childTnLst>
                                    <p:animMotion origin="layout" path="M 0 0 C 0.03 -0.038 0.075 -0.062 0.125 -0.062 C 0.175 -0.062 0.22 -0.038 0.25 0 C 0.22 0.038 0.175 0.062 0.125 0.062 C 0.075 0.062 0.03 0.038 0 0 Z" pathEditMode="relative" ptsTypes="">
                                      <p:cBhvr>
                                        <p:cTn id="12" dur="1000" fill="hold"/>
                                        <p:tgtEl>
                                          <p:spTgt spid="19"/>
                                        </p:tgtEl>
                                        <p:attrNameLst>
                                          <p:attrName>ppt_x</p:attrName>
                                          <p:attrName>ppt_y</p:attrName>
                                        </p:attrNameLst>
                                      </p:cBhvr>
                                    </p:animMotion>
                                  </p:childTnLst>
                                </p:cTn>
                              </p:par>
                              <p:par>
                                <p:cTn id="13" presetID="12" presetClass="path" presetSubtype="0" accel="50000" decel="50000" fill="hold" grpId="0" nodeType="withEffect">
                                  <p:stCondLst>
                                    <p:cond delay="0"/>
                                  </p:stCondLst>
                                  <p:childTnLst>
                                    <p:animMotion origin="layout" path="M 0.000069 0.000000 C 0.030069 -0.038000 0.075069 -0.062000 0.125069 -0.062000 C 0.175069 -0.062000 0.220069 -0.038000 0.250069 0.000000 C 0.220069 0.038000 0.175069 0.062000 0.125069 0.062000 C 0.075069 0.062000 0.030069 0.038000 0.000069 0.000000 Z " pathEditMode="relative" rAng="0" ptsTypes="">
                                      <p:cBhvr>
                                        <p:cTn id="14" dur="1000" fill="hold"/>
                                        <p:tgtEl>
                                          <p:spTgt spid="22"/>
                                        </p:tgtEl>
                                        <p:attrNameLst>
                                          <p:attrName>ppt_x</p:attrName>
                                          <p:attrName>ppt_y</p:attrName>
                                        </p:attrNameLst>
                                      </p:cBhvr>
                                      <p:rCtr x="125" y="0"/>
                                    </p:animMotion>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2" grpId="0" bldLvl="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燕尾形 3"/>
          <p:cNvSpPr/>
          <p:nvPr/>
        </p:nvSpPr>
        <p:spPr>
          <a:xfrm>
            <a:off x="903864" y="2805357"/>
            <a:ext cx="2709507" cy="52239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chemeClr val="bg1"/>
                </a:solidFill>
              </a:rPr>
              <a:t>粗度</a:t>
            </a:r>
            <a:endParaRPr kumimoji="1" lang="zh-CN" altLang="en-US" sz="1600" b="1" dirty="0">
              <a:solidFill>
                <a:schemeClr val="bg1"/>
              </a:solidFill>
            </a:endParaRPr>
          </a:p>
        </p:txBody>
      </p:sp>
      <p:sp>
        <p:nvSpPr>
          <p:cNvPr id="5" name="燕尾形 4"/>
          <p:cNvSpPr/>
          <p:nvPr/>
        </p:nvSpPr>
        <p:spPr>
          <a:xfrm>
            <a:off x="3483333" y="2805357"/>
            <a:ext cx="2709507" cy="52239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chemeClr val="bg1"/>
                </a:solidFill>
              </a:rPr>
              <a:t>精度</a:t>
            </a:r>
            <a:endParaRPr kumimoji="1" lang="zh-CN" altLang="en-US" sz="1600" b="1" dirty="0">
              <a:solidFill>
                <a:schemeClr val="bg1"/>
              </a:solidFill>
            </a:endParaRPr>
          </a:p>
        </p:txBody>
      </p:sp>
      <p:sp>
        <p:nvSpPr>
          <p:cNvPr id="6" name="燕尾形 5"/>
          <p:cNvSpPr/>
          <p:nvPr/>
        </p:nvSpPr>
        <p:spPr>
          <a:xfrm>
            <a:off x="6062803" y="2805357"/>
            <a:ext cx="2709507" cy="522396"/>
          </a:xfrm>
          <a:prstGeom prst="chevr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chemeClr val="bg1"/>
                </a:solidFill>
              </a:rPr>
              <a:t>拓展阅读</a:t>
            </a:r>
            <a:endParaRPr kumimoji="1" lang="zh-CN" altLang="en-US" sz="1600" b="1" dirty="0">
              <a:solidFill>
                <a:schemeClr val="bg1"/>
              </a:solidFill>
            </a:endParaRPr>
          </a:p>
        </p:txBody>
      </p:sp>
      <p:sp>
        <p:nvSpPr>
          <p:cNvPr id="7" name="燕尾形 6"/>
          <p:cNvSpPr/>
          <p:nvPr/>
        </p:nvSpPr>
        <p:spPr>
          <a:xfrm>
            <a:off x="8642274" y="2805357"/>
            <a:ext cx="2709507" cy="522396"/>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sz="1600" b="1" dirty="0">
                <a:solidFill>
                  <a:schemeClr val="bg1"/>
                </a:solidFill>
              </a:rPr>
              <a:t>阅读成果输出</a:t>
            </a:r>
            <a:endParaRPr kumimoji="1" lang="zh-CN" sz="1600" b="1" dirty="0">
              <a:solidFill>
                <a:schemeClr val="bg1"/>
              </a:solidFill>
            </a:endParaRPr>
          </a:p>
        </p:txBody>
      </p:sp>
      <p:grpSp>
        <p:nvGrpSpPr>
          <p:cNvPr id="8" name="组合 7"/>
          <p:cNvGrpSpPr/>
          <p:nvPr/>
        </p:nvGrpSpPr>
        <p:grpSpPr>
          <a:xfrm>
            <a:off x="1863595" y="1613067"/>
            <a:ext cx="790234" cy="1286361"/>
            <a:chOff x="1396857" y="1209491"/>
            <a:chExt cx="592810" cy="964990"/>
          </a:xfrm>
        </p:grpSpPr>
        <p:grpSp>
          <p:nvGrpSpPr>
            <p:cNvPr id="13" name="组 12"/>
            <p:cNvGrpSpPr/>
            <p:nvPr/>
          </p:nvGrpSpPr>
          <p:grpSpPr>
            <a:xfrm>
              <a:off x="1396857" y="1209491"/>
              <a:ext cx="592810" cy="964990"/>
              <a:chOff x="1396857" y="1361891"/>
              <a:chExt cx="592810" cy="964990"/>
            </a:xfrm>
          </p:grpSpPr>
          <p:sp>
            <p:nvSpPr>
              <p:cNvPr id="9" name="椭圆 8"/>
              <p:cNvSpPr/>
              <p:nvPr/>
            </p:nvSpPr>
            <p:spPr>
              <a:xfrm flipV="1">
                <a:off x="1622621" y="2185741"/>
                <a:ext cx="141138" cy="1411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dirty="0"/>
              </a:p>
            </p:txBody>
          </p:sp>
          <p:grpSp>
            <p:nvGrpSpPr>
              <p:cNvPr id="10" name="组 9"/>
              <p:cNvGrpSpPr/>
              <p:nvPr/>
            </p:nvGrpSpPr>
            <p:grpSpPr>
              <a:xfrm>
                <a:off x="1396857" y="1361891"/>
                <a:ext cx="592810" cy="763243"/>
                <a:chOff x="2305050" y="1762125"/>
                <a:chExt cx="762000" cy="981075"/>
              </a:xfrm>
              <a:solidFill>
                <a:schemeClr val="accent6"/>
              </a:solidFill>
            </p:grpSpPr>
            <p:sp>
              <p:nvSpPr>
                <p:cNvPr id="11" name="Freeform 114"/>
                <p:cNvSpPr>
                  <a:spLocks noEditPoints="1"/>
                </p:cNvSpPr>
                <p:nvPr/>
              </p:nvSpPr>
              <p:spPr bwMode="auto">
                <a:xfrm>
                  <a:off x="2305050" y="1762125"/>
                  <a:ext cx="762000" cy="981075"/>
                </a:xfrm>
                <a:custGeom>
                  <a:avLst/>
                  <a:gdLst/>
                  <a:ahLst/>
                  <a:cxnLst>
                    <a:cxn ang="0">
                      <a:pos x="480" y="240"/>
                    </a:cxn>
                    <a:cxn ang="0">
                      <a:pos x="476" y="192"/>
                    </a:cxn>
                    <a:cxn ang="0">
                      <a:pos x="462" y="148"/>
                    </a:cxn>
                    <a:cxn ang="0">
                      <a:pos x="440" y="106"/>
                    </a:cxn>
                    <a:cxn ang="0">
                      <a:pos x="410" y="70"/>
                    </a:cxn>
                    <a:cxn ang="0">
                      <a:pos x="374" y="42"/>
                    </a:cxn>
                    <a:cxn ang="0">
                      <a:pos x="334" y="20"/>
                    </a:cxn>
                    <a:cxn ang="0">
                      <a:pos x="290" y="6"/>
                    </a:cxn>
                    <a:cxn ang="0">
                      <a:pos x="240" y="0"/>
                    </a:cxn>
                    <a:cxn ang="0">
                      <a:pos x="216" y="2"/>
                    </a:cxn>
                    <a:cxn ang="0">
                      <a:pos x="170" y="12"/>
                    </a:cxn>
                    <a:cxn ang="0">
                      <a:pos x="126" y="30"/>
                    </a:cxn>
                    <a:cxn ang="0">
                      <a:pos x="88" y="56"/>
                    </a:cxn>
                    <a:cxn ang="0">
                      <a:pos x="56" y="88"/>
                    </a:cxn>
                    <a:cxn ang="0">
                      <a:pos x="30" y="126"/>
                    </a:cxn>
                    <a:cxn ang="0">
                      <a:pos x="12" y="170"/>
                    </a:cxn>
                    <a:cxn ang="0">
                      <a:pos x="2" y="216"/>
                    </a:cxn>
                    <a:cxn ang="0">
                      <a:pos x="0" y="240"/>
                    </a:cxn>
                    <a:cxn ang="0">
                      <a:pos x="4" y="282"/>
                    </a:cxn>
                    <a:cxn ang="0">
                      <a:pos x="14" y="322"/>
                    </a:cxn>
                    <a:cxn ang="0">
                      <a:pos x="32" y="358"/>
                    </a:cxn>
                    <a:cxn ang="0">
                      <a:pos x="54" y="390"/>
                    </a:cxn>
                    <a:cxn ang="0">
                      <a:pos x="54" y="390"/>
                    </a:cxn>
                    <a:cxn ang="0">
                      <a:pos x="232" y="612"/>
                    </a:cxn>
                    <a:cxn ang="0">
                      <a:pos x="236" y="616"/>
                    </a:cxn>
                    <a:cxn ang="0">
                      <a:pos x="240" y="618"/>
                    </a:cxn>
                    <a:cxn ang="0">
                      <a:pos x="250" y="612"/>
                    </a:cxn>
                    <a:cxn ang="0">
                      <a:pos x="428" y="390"/>
                    </a:cxn>
                    <a:cxn ang="0">
                      <a:pos x="428" y="390"/>
                    </a:cxn>
                    <a:cxn ang="0">
                      <a:pos x="440" y="374"/>
                    </a:cxn>
                    <a:cxn ang="0">
                      <a:pos x="460" y="340"/>
                    </a:cxn>
                    <a:cxn ang="0">
                      <a:pos x="472" y="302"/>
                    </a:cxn>
                    <a:cxn ang="0">
                      <a:pos x="480" y="262"/>
                    </a:cxn>
                    <a:cxn ang="0">
                      <a:pos x="480" y="240"/>
                    </a:cxn>
                    <a:cxn ang="0">
                      <a:pos x="240" y="548"/>
                    </a:cxn>
                    <a:cxn ang="0">
                      <a:pos x="92" y="362"/>
                    </a:cxn>
                    <a:cxn ang="0">
                      <a:pos x="90" y="360"/>
                    </a:cxn>
                    <a:cxn ang="0">
                      <a:pos x="72" y="334"/>
                    </a:cxn>
                    <a:cxn ang="0">
                      <a:pos x="60" y="304"/>
                    </a:cxn>
                    <a:cxn ang="0">
                      <a:pos x="52" y="274"/>
                    </a:cxn>
                    <a:cxn ang="0">
                      <a:pos x="48" y="240"/>
                    </a:cxn>
                    <a:cxn ang="0">
                      <a:pos x="50" y="222"/>
                    </a:cxn>
                    <a:cxn ang="0">
                      <a:pos x="58" y="184"/>
                    </a:cxn>
                    <a:cxn ang="0">
                      <a:pos x="72" y="150"/>
                    </a:cxn>
                    <a:cxn ang="0">
                      <a:pos x="92" y="118"/>
                    </a:cxn>
                    <a:cxn ang="0">
                      <a:pos x="118" y="92"/>
                    </a:cxn>
                    <a:cxn ang="0">
                      <a:pos x="150" y="72"/>
                    </a:cxn>
                    <a:cxn ang="0">
                      <a:pos x="184" y="58"/>
                    </a:cxn>
                    <a:cxn ang="0">
                      <a:pos x="222" y="50"/>
                    </a:cxn>
                    <a:cxn ang="0">
                      <a:pos x="240" y="48"/>
                    </a:cxn>
                    <a:cxn ang="0">
                      <a:pos x="280" y="52"/>
                    </a:cxn>
                    <a:cxn ang="0">
                      <a:pos x="316" y="64"/>
                    </a:cxn>
                    <a:cxn ang="0">
                      <a:pos x="348" y="82"/>
                    </a:cxn>
                    <a:cxn ang="0">
                      <a:pos x="376" y="106"/>
                    </a:cxn>
                    <a:cxn ang="0">
                      <a:pos x="400" y="134"/>
                    </a:cxn>
                    <a:cxn ang="0">
                      <a:pos x="418" y="166"/>
                    </a:cxn>
                    <a:cxn ang="0">
                      <a:pos x="428" y="202"/>
                    </a:cxn>
                    <a:cxn ang="0">
                      <a:pos x="432" y="240"/>
                    </a:cxn>
                    <a:cxn ang="0">
                      <a:pos x="432" y="258"/>
                    </a:cxn>
                    <a:cxn ang="0">
                      <a:pos x="426" y="288"/>
                    </a:cxn>
                    <a:cxn ang="0">
                      <a:pos x="416" y="320"/>
                    </a:cxn>
                    <a:cxn ang="0">
                      <a:pos x="400" y="348"/>
                    </a:cxn>
                    <a:cxn ang="0">
                      <a:pos x="390" y="362"/>
                    </a:cxn>
                  </a:cxnLst>
                  <a:rect l="0" t="0" r="r" b="b"/>
                  <a:pathLst>
                    <a:path w="480" h="618">
                      <a:moveTo>
                        <a:pt x="480" y="240"/>
                      </a:moveTo>
                      <a:lnTo>
                        <a:pt x="480" y="240"/>
                      </a:lnTo>
                      <a:lnTo>
                        <a:pt x="480" y="216"/>
                      </a:lnTo>
                      <a:lnTo>
                        <a:pt x="476" y="192"/>
                      </a:lnTo>
                      <a:lnTo>
                        <a:pt x="470" y="170"/>
                      </a:lnTo>
                      <a:lnTo>
                        <a:pt x="462" y="148"/>
                      </a:lnTo>
                      <a:lnTo>
                        <a:pt x="452" y="126"/>
                      </a:lnTo>
                      <a:lnTo>
                        <a:pt x="440" y="106"/>
                      </a:lnTo>
                      <a:lnTo>
                        <a:pt x="426" y="88"/>
                      </a:lnTo>
                      <a:lnTo>
                        <a:pt x="410" y="70"/>
                      </a:lnTo>
                      <a:lnTo>
                        <a:pt x="394" y="56"/>
                      </a:lnTo>
                      <a:lnTo>
                        <a:pt x="374" y="42"/>
                      </a:lnTo>
                      <a:lnTo>
                        <a:pt x="356" y="30"/>
                      </a:lnTo>
                      <a:lnTo>
                        <a:pt x="334" y="20"/>
                      </a:lnTo>
                      <a:lnTo>
                        <a:pt x="312" y="12"/>
                      </a:lnTo>
                      <a:lnTo>
                        <a:pt x="290" y="6"/>
                      </a:lnTo>
                      <a:lnTo>
                        <a:pt x="266" y="2"/>
                      </a:lnTo>
                      <a:lnTo>
                        <a:pt x="240" y="0"/>
                      </a:lnTo>
                      <a:lnTo>
                        <a:pt x="240" y="0"/>
                      </a:lnTo>
                      <a:lnTo>
                        <a:pt x="216" y="2"/>
                      </a:lnTo>
                      <a:lnTo>
                        <a:pt x="192" y="6"/>
                      </a:lnTo>
                      <a:lnTo>
                        <a:pt x="170" y="12"/>
                      </a:lnTo>
                      <a:lnTo>
                        <a:pt x="148" y="20"/>
                      </a:lnTo>
                      <a:lnTo>
                        <a:pt x="126" y="30"/>
                      </a:lnTo>
                      <a:lnTo>
                        <a:pt x="106" y="42"/>
                      </a:lnTo>
                      <a:lnTo>
                        <a:pt x="88" y="56"/>
                      </a:lnTo>
                      <a:lnTo>
                        <a:pt x="72" y="70"/>
                      </a:lnTo>
                      <a:lnTo>
                        <a:pt x="56" y="88"/>
                      </a:lnTo>
                      <a:lnTo>
                        <a:pt x="42" y="106"/>
                      </a:lnTo>
                      <a:lnTo>
                        <a:pt x="30" y="126"/>
                      </a:lnTo>
                      <a:lnTo>
                        <a:pt x="20" y="148"/>
                      </a:lnTo>
                      <a:lnTo>
                        <a:pt x="12" y="170"/>
                      </a:lnTo>
                      <a:lnTo>
                        <a:pt x="6" y="192"/>
                      </a:lnTo>
                      <a:lnTo>
                        <a:pt x="2" y="216"/>
                      </a:lnTo>
                      <a:lnTo>
                        <a:pt x="0" y="240"/>
                      </a:lnTo>
                      <a:lnTo>
                        <a:pt x="0" y="240"/>
                      </a:lnTo>
                      <a:lnTo>
                        <a:pt x="2" y="262"/>
                      </a:lnTo>
                      <a:lnTo>
                        <a:pt x="4" y="282"/>
                      </a:lnTo>
                      <a:lnTo>
                        <a:pt x="8" y="302"/>
                      </a:lnTo>
                      <a:lnTo>
                        <a:pt x="14" y="322"/>
                      </a:lnTo>
                      <a:lnTo>
                        <a:pt x="22" y="340"/>
                      </a:lnTo>
                      <a:lnTo>
                        <a:pt x="32" y="358"/>
                      </a:lnTo>
                      <a:lnTo>
                        <a:pt x="42" y="374"/>
                      </a:lnTo>
                      <a:lnTo>
                        <a:pt x="54" y="390"/>
                      </a:lnTo>
                      <a:lnTo>
                        <a:pt x="54" y="390"/>
                      </a:lnTo>
                      <a:lnTo>
                        <a:pt x="54" y="390"/>
                      </a:lnTo>
                      <a:lnTo>
                        <a:pt x="54" y="390"/>
                      </a:lnTo>
                      <a:lnTo>
                        <a:pt x="232" y="612"/>
                      </a:lnTo>
                      <a:lnTo>
                        <a:pt x="232" y="612"/>
                      </a:lnTo>
                      <a:lnTo>
                        <a:pt x="236" y="616"/>
                      </a:lnTo>
                      <a:lnTo>
                        <a:pt x="240" y="618"/>
                      </a:lnTo>
                      <a:lnTo>
                        <a:pt x="240" y="618"/>
                      </a:lnTo>
                      <a:lnTo>
                        <a:pt x="246" y="616"/>
                      </a:lnTo>
                      <a:lnTo>
                        <a:pt x="250" y="612"/>
                      </a:lnTo>
                      <a:lnTo>
                        <a:pt x="250" y="612"/>
                      </a:lnTo>
                      <a:lnTo>
                        <a:pt x="428" y="390"/>
                      </a:lnTo>
                      <a:lnTo>
                        <a:pt x="428" y="390"/>
                      </a:lnTo>
                      <a:lnTo>
                        <a:pt x="428" y="390"/>
                      </a:lnTo>
                      <a:lnTo>
                        <a:pt x="428" y="390"/>
                      </a:lnTo>
                      <a:lnTo>
                        <a:pt x="440" y="374"/>
                      </a:lnTo>
                      <a:lnTo>
                        <a:pt x="450" y="358"/>
                      </a:lnTo>
                      <a:lnTo>
                        <a:pt x="460" y="340"/>
                      </a:lnTo>
                      <a:lnTo>
                        <a:pt x="466" y="322"/>
                      </a:lnTo>
                      <a:lnTo>
                        <a:pt x="472" y="302"/>
                      </a:lnTo>
                      <a:lnTo>
                        <a:pt x="478" y="282"/>
                      </a:lnTo>
                      <a:lnTo>
                        <a:pt x="480" y="262"/>
                      </a:lnTo>
                      <a:lnTo>
                        <a:pt x="480" y="240"/>
                      </a:lnTo>
                      <a:lnTo>
                        <a:pt x="480" y="240"/>
                      </a:lnTo>
                      <a:close/>
                      <a:moveTo>
                        <a:pt x="390" y="362"/>
                      </a:moveTo>
                      <a:lnTo>
                        <a:pt x="240" y="548"/>
                      </a:lnTo>
                      <a:lnTo>
                        <a:pt x="94" y="364"/>
                      </a:lnTo>
                      <a:lnTo>
                        <a:pt x="92" y="362"/>
                      </a:lnTo>
                      <a:lnTo>
                        <a:pt x="90" y="360"/>
                      </a:lnTo>
                      <a:lnTo>
                        <a:pt x="90" y="360"/>
                      </a:lnTo>
                      <a:lnTo>
                        <a:pt x="82" y="348"/>
                      </a:lnTo>
                      <a:lnTo>
                        <a:pt x="72" y="334"/>
                      </a:lnTo>
                      <a:lnTo>
                        <a:pt x="66" y="320"/>
                      </a:lnTo>
                      <a:lnTo>
                        <a:pt x="60" y="304"/>
                      </a:lnTo>
                      <a:lnTo>
                        <a:pt x="54" y="288"/>
                      </a:lnTo>
                      <a:lnTo>
                        <a:pt x="52" y="274"/>
                      </a:lnTo>
                      <a:lnTo>
                        <a:pt x="50" y="258"/>
                      </a:lnTo>
                      <a:lnTo>
                        <a:pt x="48" y="240"/>
                      </a:lnTo>
                      <a:lnTo>
                        <a:pt x="48" y="240"/>
                      </a:lnTo>
                      <a:lnTo>
                        <a:pt x="50" y="222"/>
                      </a:lnTo>
                      <a:lnTo>
                        <a:pt x="52" y="202"/>
                      </a:lnTo>
                      <a:lnTo>
                        <a:pt x="58" y="184"/>
                      </a:lnTo>
                      <a:lnTo>
                        <a:pt x="64" y="166"/>
                      </a:lnTo>
                      <a:lnTo>
                        <a:pt x="72" y="150"/>
                      </a:lnTo>
                      <a:lnTo>
                        <a:pt x="82" y="134"/>
                      </a:lnTo>
                      <a:lnTo>
                        <a:pt x="92" y="118"/>
                      </a:lnTo>
                      <a:lnTo>
                        <a:pt x="106" y="106"/>
                      </a:lnTo>
                      <a:lnTo>
                        <a:pt x="118" y="92"/>
                      </a:lnTo>
                      <a:lnTo>
                        <a:pt x="134" y="82"/>
                      </a:lnTo>
                      <a:lnTo>
                        <a:pt x="150" y="72"/>
                      </a:lnTo>
                      <a:lnTo>
                        <a:pt x="166" y="64"/>
                      </a:lnTo>
                      <a:lnTo>
                        <a:pt x="184" y="58"/>
                      </a:lnTo>
                      <a:lnTo>
                        <a:pt x="202" y="52"/>
                      </a:lnTo>
                      <a:lnTo>
                        <a:pt x="222" y="50"/>
                      </a:lnTo>
                      <a:lnTo>
                        <a:pt x="240" y="48"/>
                      </a:lnTo>
                      <a:lnTo>
                        <a:pt x="240" y="48"/>
                      </a:lnTo>
                      <a:lnTo>
                        <a:pt x="260" y="50"/>
                      </a:lnTo>
                      <a:lnTo>
                        <a:pt x="280" y="52"/>
                      </a:lnTo>
                      <a:lnTo>
                        <a:pt x="298" y="58"/>
                      </a:lnTo>
                      <a:lnTo>
                        <a:pt x="316" y="64"/>
                      </a:lnTo>
                      <a:lnTo>
                        <a:pt x="332" y="72"/>
                      </a:lnTo>
                      <a:lnTo>
                        <a:pt x="348" y="82"/>
                      </a:lnTo>
                      <a:lnTo>
                        <a:pt x="362" y="92"/>
                      </a:lnTo>
                      <a:lnTo>
                        <a:pt x="376" y="106"/>
                      </a:lnTo>
                      <a:lnTo>
                        <a:pt x="388" y="118"/>
                      </a:lnTo>
                      <a:lnTo>
                        <a:pt x="400" y="134"/>
                      </a:lnTo>
                      <a:lnTo>
                        <a:pt x="410" y="150"/>
                      </a:lnTo>
                      <a:lnTo>
                        <a:pt x="418" y="166"/>
                      </a:lnTo>
                      <a:lnTo>
                        <a:pt x="424" y="184"/>
                      </a:lnTo>
                      <a:lnTo>
                        <a:pt x="428" y="202"/>
                      </a:lnTo>
                      <a:lnTo>
                        <a:pt x="432" y="222"/>
                      </a:lnTo>
                      <a:lnTo>
                        <a:pt x="432" y="240"/>
                      </a:lnTo>
                      <a:lnTo>
                        <a:pt x="432" y="240"/>
                      </a:lnTo>
                      <a:lnTo>
                        <a:pt x="432" y="258"/>
                      </a:lnTo>
                      <a:lnTo>
                        <a:pt x="430" y="274"/>
                      </a:lnTo>
                      <a:lnTo>
                        <a:pt x="426" y="288"/>
                      </a:lnTo>
                      <a:lnTo>
                        <a:pt x="422" y="304"/>
                      </a:lnTo>
                      <a:lnTo>
                        <a:pt x="416" y="320"/>
                      </a:lnTo>
                      <a:lnTo>
                        <a:pt x="408" y="334"/>
                      </a:lnTo>
                      <a:lnTo>
                        <a:pt x="400" y="348"/>
                      </a:lnTo>
                      <a:lnTo>
                        <a:pt x="390" y="360"/>
                      </a:lnTo>
                      <a:lnTo>
                        <a:pt x="390" y="362"/>
                      </a:lnTo>
                      <a:close/>
                    </a:path>
                  </a:pathLst>
                </a:custGeom>
                <a:solidFill>
                  <a:schemeClr val="accent1"/>
                </a:solidFill>
                <a:ln w="9525">
                  <a:noFill/>
                  <a:round/>
                </a:ln>
              </p:spPr>
              <p:txBody>
                <a:bodyPr vert="horz" wrap="square" lIns="121892" tIns="60945" rIns="121892" bIns="60945" numCol="1" anchor="t" anchorCtr="0" compatLnSpc="1"/>
                <a:lstStyle/>
                <a:p>
                  <a:endParaRPr lang="zh-CN" altLang="en-US" sz="3200" dirty="0"/>
                </a:p>
              </p:txBody>
            </p:sp>
            <p:sp>
              <p:nvSpPr>
                <p:cNvPr id="12" name="Freeform 115"/>
                <p:cNvSpPr/>
                <p:nvPr/>
              </p:nvSpPr>
              <p:spPr bwMode="auto">
                <a:xfrm>
                  <a:off x="2421092" y="1878167"/>
                  <a:ext cx="529915" cy="529915"/>
                </a:xfrm>
                <a:custGeom>
                  <a:avLst/>
                  <a:gdLst/>
                  <a:ahLst/>
                  <a:cxnLst>
                    <a:cxn ang="0">
                      <a:pos x="84" y="0"/>
                    </a:cxn>
                    <a:cxn ang="0">
                      <a:pos x="84" y="0"/>
                    </a:cxn>
                    <a:cxn ang="0">
                      <a:pos x="102" y="2"/>
                    </a:cxn>
                    <a:cxn ang="0">
                      <a:pos x="118" y="8"/>
                    </a:cxn>
                    <a:cxn ang="0">
                      <a:pos x="132" y="16"/>
                    </a:cxn>
                    <a:cxn ang="0">
                      <a:pos x="144" y="26"/>
                    </a:cxn>
                    <a:cxn ang="0">
                      <a:pos x="154" y="38"/>
                    </a:cxn>
                    <a:cxn ang="0">
                      <a:pos x="162" y="52"/>
                    </a:cxn>
                    <a:cxn ang="0">
                      <a:pos x="168" y="68"/>
                    </a:cxn>
                    <a:cxn ang="0">
                      <a:pos x="168" y="84"/>
                    </a:cxn>
                    <a:cxn ang="0">
                      <a:pos x="168" y="84"/>
                    </a:cxn>
                    <a:cxn ang="0">
                      <a:pos x="168" y="102"/>
                    </a:cxn>
                    <a:cxn ang="0">
                      <a:pos x="162" y="118"/>
                    </a:cxn>
                    <a:cxn ang="0">
                      <a:pos x="154" y="132"/>
                    </a:cxn>
                    <a:cxn ang="0">
                      <a:pos x="144" y="144"/>
                    </a:cxn>
                    <a:cxn ang="0">
                      <a:pos x="132" y="154"/>
                    </a:cxn>
                    <a:cxn ang="0">
                      <a:pos x="118" y="162"/>
                    </a:cxn>
                    <a:cxn ang="0">
                      <a:pos x="102" y="166"/>
                    </a:cxn>
                    <a:cxn ang="0">
                      <a:pos x="84" y="168"/>
                    </a:cxn>
                    <a:cxn ang="0">
                      <a:pos x="84" y="168"/>
                    </a:cxn>
                    <a:cxn ang="0">
                      <a:pos x="68" y="166"/>
                    </a:cxn>
                    <a:cxn ang="0">
                      <a:pos x="52" y="162"/>
                    </a:cxn>
                    <a:cxn ang="0">
                      <a:pos x="38" y="154"/>
                    </a:cxn>
                    <a:cxn ang="0">
                      <a:pos x="26" y="144"/>
                    </a:cxn>
                    <a:cxn ang="0">
                      <a:pos x="16" y="132"/>
                    </a:cxn>
                    <a:cxn ang="0">
                      <a:pos x="8" y="118"/>
                    </a:cxn>
                    <a:cxn ang="0">
                      <a:pos x="2" y="102"/>
                    </a:cxn>
                    <a:cxn ang="0">
                      <a:pos x="0" y="84"/>
                    </a:cxn>
                    <a:cxn ang="0">
                      <a:pos x="0" y="84"/>
                    </a:cxn>
                    <a:cxn ang="0">
                      <a:pos x="2" y="68"/>
                    </a:cxn>
                    <a:cxn ang="0">
                      <a:pos x="8" y="52"/>
                    </a:cxn>
                    <a:cxn ang="0">
                      <a:pos x="16" y="38"/>
                    </a:cxn>
                    <a:cxn ang="0">
                      <a:pos x="26" y="26"/>
                    </a:cxn>
                    <a:cxn ang="0">
                      <a:pos x="38" y="16"/>
                    </a:cxn>
                    <a:cxn ang="0">
                      <a:pos x="52" y="8"/>
                    </a:cxn>
                    <a:cxn ang="0">
                      <a:pos x="68" y="2"/>
                    </a:cxn>
                    <a:cxn ang="0">
                      <a:pos x="84" y="0"/>
                    </a:cxn>
                    <a:cxn ang="0">
                      <a:pos x="84" y="0"/>
                    </a:cxn>
                  </a:cxnLst>
                  <a:rect l="0" t="0" r="r" b="b"/>
                  <a:pathLst>
                    <a:path w="168" h="168">
                      <a:moveTo>
                        <a:pt x="84" y="0"/>
                      </a:moveTo>
                      <a:lnTo>
                        <a:pt x="84" y="0"/>
                      </a:lnTo>
                      <a:lnTo>
                        <a:pt x="102" y="2"/>
                      </a:lnTo>
                      <a:lnTo>
                        <a:pt x="118" y="8"/>
                      </a:lnTo>
                      <a:lnTo>
                        <a:pt x="132" y="16"/>
                      </a:lnTo>
                      <a:lnTo>
                        <a:pt x="144" y="26"/>
                      </a:lnTo>
                      <a:lnTo>
                        <a:pt x="154" y="38"/>
                      </a:lnTo>
                      <a:lnTo>
                        <a:pt x="162" y="52"/>
                      </a:lnTo>
                      <a:lnTo>
                        <a:pt x="168" y="68"/>
                      </a:lnTo>
                      <a:lnTo>
                        <a:pt x="168" y="84"/>
                      </a:lnTo>
                      <a:lnTo>
                        <a:pt x="168" y="84"/>
                      </a:lnTo>
                      <a:lnTo>
                        <a:pt x="168" y="102"/>
                      </a:lnTo>
                      <a:lnTo>
                        <a:pt x="162" y="118"/>
                      </a:lnTo>
                      <a:lnTo>
                        <a:pt x="154" y="132"/>
                      </a:lnTo>
                      <a:lnTo>
                        <a:pt x="144" y="144"/>
                      </a:lnTo>
                      <a:lnTo>
                        <a:pt x="132" y="154"/>
                      </a:lnTo>
                      <a:lnTo>
                        <a:pt x="118" y="162"/>
                      </a:lnTo>
                      <a:lnTo>
                        <a:pt x="102" y="166"/>
                      </a:lnTo>
                      <a:lnTo>
                        <a:pt x="84" y="168"/>
                      </a:lnTo>
                      <a:lnTo>
                        <a:pt x="84" y="168"/>
                      </a:lnTo>
                      <a:lnTo>
                        <a:pt x="68" y="166"/>
                      </a:lnTo>
                      <a:lnTo>
                        <a:pt x="52" y="162"/>
                      </a:lnTo>
                      <a:lnTo>
                        <a:pt x="38" y="154"/>
                      </a:lnTo>
                      <a:lnTo>
                        <a:pt x="26" y="144"/>
                      </a:lnTo>
                      <a:lnTo>
                        <a:pt x="16" y="132"/>
                      </a:lnTo>
                      <a:lnTo>
                        <a:pt x="8" y="118"/>
                      </a:lnTo>
                      <a:lnTo>
                        <a:pt x="2" y="102"/>
                      </a:lnTo>
                      <a:lnTo>
                        <a:pt x="0" y="84"/>
                      </a:lnTo>
                      <a:lnTo>
                        <a:pt x="0" y="84"/>
                      </a:lnTo>
                      <a:lnTo>
                        <a:pt x="2" y="68"/>
                      </a:lnTo>
                      <a:lnTo>
                        <a:pt x="8" y="52"/>
                      </a:lnTo>
                      <a:lnTo>
                        <a:pt x="16" y="38"/>
                      </a:lnTo>
                      <a:lnTo>
                        <a:pt x="26" y="26"/>
                      </a:lnTo>
                      <a:lnTo>
                        <a:pt x="38" y="16"/>
                      </a:lnTo>
                      <a:lnTo>
                        <a:pt x="52" y="8"/>
                      </a:lnTo>
                      <a:lnTo>
                        <a:pt x="68" y="2"/>
                      </a:lnTo>
                      <a:lnTo>
                        <a:pt x="84" y="0"/>
                      </a:lnTo>
                      <a:lnTo>
                        <a:pt x="84" y="0"/>
                      </a:lnTo>
                      <a:close/>
                    </a:path>
                  </a:pathLst>
                </a:custGeom>
                <a:solidFill>
                  <a:schemeClr val="accent1"/>
                </a:solidFill>
                <a:ln w="9525">
                  <a:noFill/>
                  <a:round/>
                </a:ln>
              </p:spPr>
              <p:txBody>
                <a:bodyPr vert="horz" wrap="square" lIns="121892" tIns="60945" rIns="121892" bIns="60945" numCol="1" anchor="t" anchorCtr="0" compatLnSpc="1"/>
                <a:lstStyle/>
                <a:p>
                  <a:endParaRPr lang="zh-CN" altLang="en-US" sz="3200"/>
                </a:p>
              </p:txBody>
            </p:sp>
          </p:grpSp>
        </p:grpSp>
        <p:sp>
          <p:nvSpPr>
            <p:cNvPr id="34" name="文本框 33"/>
            <p:cNvSpPr txBox="1"/>
            <p:nvPr/>
          </p:nvSpPr>
          <p:spPr>
            <a:xfrm>
              <a:off x="1514126" y="1311010"/>
              <a:ext cx="385264" cy="376323"/>
            </a:xfrm>
            <a:prstGeom prst="rect">
              <a:avLst/>
            </a:prstGeom>
            <a:noFill/>
          </p:spPr>
          <p:txBody>
            <a:bodyPr wrap="square" rtlCol="0" anchor="ctr">
              <a:spAutoFit/>
            </a:bodyPr>
            <a:lstStyle/>
            <a:p>
              <a:pPr algn="ctr"/>
              <a:r>
                <a:rPr kumimoji="1" lang="en-US" altLang="zh-CN" sz="2665" b="1" dirty="0">
                  <a:solidFill>
                    <a:schemeClr val="bg1"/>
                  </a:solidFill>
                </a:rPr>
                <a:t>1</a:t>
              </a:r>
              <a:endParaRPr kumimoji="1" lang="zh-CN" altLang="en-US" sz="2665" b="1" dirty="0">
                <a:solidFill>
                  <a:schemeClr val="bg1"/>
                </a:solidFill>
              </a:endParaRPr>
            </a:p>
          </p:txBody>
        </p:sp>
      </p:grpSp>
      <p:grpSp>
        <p:nvGrpSpPr>
          <p:cNvPr id="19" name="组合 18"/>
          <p:cNvGrpSpPr/>
          <p:nvPr/>
        </p:nvGrpSpPr>
        <p:grpSpPr>
          <a:xfrm>
            <a:off x="4443064" y="1613067"/>
            <a:ext cx="790234" cy="1286361"/>
            <a:chOff x="3331898" y="1209491"/>
            <a:chExt cx="592810" cy="964990"/>
          </a:xfrm>
        </p:grpSpPr>
        <p:grpSp>
          <p:nvGrpSpPr>
            <p:cNvPr id="14" name="组 13"/>
            <p:cNvGrpSpPr/>
            <p:nvPr/>
          </p:nvGrpSpPr>
          <p:grpSpPr>
            <a:xfrm>
              <a:off x="3331898" y="1209491"/>
              <a:ext cx="592810" cy="964990"/>
              <a:chOff x="1396857" y="1361891"/>
              <a:chExt cx="592810" cy="964990"/>
            </a:xfrm>
          </p:grpSpPr>
          <p:sp>
            <p:nvSpPr>
              <p:cNvPr id="15" name="椭圆 14"/>
              <p:cNvSpPr/>
              <p:nvPr/>
            </p:nvSpPr>
            <p:spPr>
              <a:xfrm flipV="1">
                <a:off x="1622621" y="2185741"/>
                <a:ext cx="141138" cy="1411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dirty="0"/>
              </a:p>
            </p:txBody>
          </p:sp>
          <p:grpSp>
            <p:nvGrpSpPr>
              <p:cNvPr id="16" name="组 15"/>
              <p:cNvGrpSpPr/>
              <p:nvPr/>
            </p:nvGrpSpPr>
            <p:grpSpPr>
              <a:xfrm>
                <a:off x="1396857" y="1361891"/>
                <a:ext cx="592810" cy="763243"/>
                <a:chOff x="2305050" y="1762125"/>
                <a:chExt cx="762000" cy="981075"/>
              </a:xfrm>
              <a:solidFill>
                <a:schemeClr val="accent6"/>
              </a:solidFill>
            </p:grpSpPr>
            <p:sp>
              <p:nvSpPr>
                <p:cNvPr id="17" name="Freeform 114"/>
                <p:cNvSpPr>
                  <a:spLocks noEditPoints="1"/>
                </p:cNvSpPr>
                <p:nvPr/>
              </p:nvSpPr>
              <p:spPr bwMode="auto">
                <a:xfrm>
                  <a:off x="2305050" y="1762125"/>
                  <a:ext cx="762000" cy="981075"/>
                </a:xfrm>
                <a:custGeom>
                  <a:avLst/>
                  <a:gdLst/>
                  <a:ahLst/>
                  <a:cxnLst>
                    <a:cxn ang="0">
                      <a:pos x="480" y="240"/>
                    </a:cxn>
                    <a:cxn ang="0">
                      <a:pos x="476" y="192"/>
                    </a:cxn>
                    <a:cxn ang="0">
                      <a:pos x="462" y="148"/>
                    </a:cxn>
                    <a:cxn ang="0">
                      <a:pos x="440" y="106"/>
                    </a:cxn>
                    <a:cxn ang="0">
                      <a:pos x="410" y="70"/>
                    </a:cxn>
                    <a:cxn ang="0">
                      <a:pos x="374" y="42"/>
                    </a:cxn>
                    <a:cxn ang="0">
                      <a:pos x="334" y="20"/>
                    </a:cxn>
                    <a:cxn ang="0">
                      <a:pos x="290" y="6"/>
                    </a:cxn>
                    <a:cxn ang="0">
                      <a:pos x="240" y="0"/>
                    </a:cxn>
                    <a:cxn ang="0">
                      <a:pos x="216" y="2"/>
                    </a:cxn>
                    <a:cxn ang="0">
                      <a:pos x="170" y="12"/>
                    </a:cxn>
                    <a:cxn ang="0">
                      <a:pos x="126" y="30"/>
                    </a:cxn>
                    <a:cxn ang="0">
                      <a:pos x="88" y="56"/>
                    </a:cxn>
                    <a:cxn ang="0">
                      <a:pos x="56" y="88"/>
                    </a:cxn>
                    <a:cxn ang="0">
                      <a:pos x="30" y="126"/>
                    </a:cxn>
                    <a:cxn ang="0">
                      <a:pos x="12" y="170"/>
                    </a:cxn>
                    <a:cxn ang="0">
                      <a:pos x="2" y="216"/>
                    </a:cxn>
                    <a:cxn ang="0">
                      <a:pos x="0" y="240"/>
                    </a:cxn>
                    <a:cxn ang="0">
                      <a:pos x="4" y="282"/>
                    </a:cxn>
                    <a:cxn ang="0">
                      <a:pos x="14" y="322"/>
                    </a:cxn>
                    <a:cxn ang="0">
                      <a:pos x="32" y="358"/>
                    </a:cxn>
                    <a:cxn ang="0">
                      <a:pos x="54" y="390"/>
                    </a:cxn>
                    <a:cxn ang="0">
                      <a:pos x="54" y="390"/>
                    </a:cxn>
                    <a:cxn ang="0">
                      <a:pos x="232" y="612"/>
                    </a:cxn>
                    <a:cxn ang="0">
                      <a:pos x="236" y="616"/>
                    </a:cxn>
                    <a:cxn ang="0">
                      <a:pos x="240" y="618"/>
                    </a:cxn>
                    <a:cxn ang="0">
                      <a:pos x="250" y="612"/>
                    </a:cxn>
                    <a:cxn ang="0">
                      <a:pos x="428" y="390"/>
                    </a:cxn>
                    <a:cxn ang="0">
                      <a:pos x="428" y="390"/>
                    </a:cxn>
                    <a:cxn ang="0">
                      <a:pos x="440" y="374"/>
                    </a:cxn>
                    <a:cxn ang="0">
                      <a:pos x="460" y="340"/>
                    </a:cxn>
                    <a:cxn ang="0">
                      <a:pos x="472" y="302"/>
                    </a:cxn>
                    <a:cxn ang="0">
                      <a:pos x="480" y="262"/>
                    </a:cxn>
                    <a:cxn ang="0">
                      <a:pos x="480" y="240"/>
                    </a:cxn>
                    <a:cxn ang="0">
                      <a:pos x="240" y="548"/>
                    </a:cxn>
                    <a:cxn ang="0">
                      <a:pos x="92" y="362"/>
                    </a:cxn>
                    <a:cxn ang="0">
                      <a:pos x="90" y="360"/>
                    </a:cxn>
                    <a:cxn ang="0">
                      <a:pos x="72" y="334"/>
                    </a:cxn>
                    <a:cxn ang="0">
                      <a:pos x="60" y="304"/>
                    </a:cxn>
                    <a:cxn ang="0">
                      <a:pos x="52" y="274"/>
                    </a:cxn>
                    <a:cxn ang="0">
                      <a:pos x="48" y="240"/>
                    </a:cxn>
                    <a:cxn ang="0">
                      <a:pos x="50" y="222"/>
                    </a:cxn>
                    <a:cxn ang="0">
                      <a:pos x="58" y="184"/>
                    </a:cxn>
                    <a:cxn ang="0">
                      <a:pos x="72" y="150"/>
                    </a:cxn>
                    <a:cxn ang="0">
                      <a:pos x="92" y="118"/>
                    </a:cxn>
                    <a:cxn ang="0">
                      <a:pos x="118" y="92"/>
                    </a:cxn>
                    <a:cxn ang="0">
                      <a:pos x="150" y="72"/>
                    </a:cxn>
                    <a:cxn ang="0">
                      <a:pos x="184" y="58"/>
                    </a:cxn>
                    <a:cxn ang="0">
                      <a:pos x="222" y="50"/>
                    </a:cxn>
                    <a:cxn ang="0">
                      <a:pos x="240" y="48"/>
                    </a:cxn>
                    <a:cxn ang="0">
                      <a:pos x="280" y="52"/>
                    </a:cxn>
                    <a:cxn ang="0">
                      <a:pos x="316" y="64"/>
                    </a:cxn>
                    <a:cxn ang="0">
                      <a:pos x="348" y="82"/>
                    </a:cxn>
                    <a:cxn ang="0">
                      <a:pos x="376" y="106"/>
                    </a:cxn>
                    <a:cxn ang="0">
                      <a:pos x="400" y="134"/>
                    </a:cxn>
                    <a:cxn ang="0">
                      <a:pos x="418" y="166"/>
                    </a:cxn>
                    <a:cxn ang="0">
                      <a:pos x="428" y="202"/>
                    </a:cxn>
                    <a:cxn ang="0">
                      <a:pos x="432" y="240"/>
                    </a:cxn>
                    <a:cxn ang="0">
                      <a:pos x="432" y="258"/>
                    </a:cxn>
                    <a:cxn ang="0">
                      <a:pos x="426" y="288"/>
                    </a:cxn>
                    <a:cxn ang="0">
                      <a:pos x="416" y="320"/>
                    </a:cxn>
                    <a:cxn ang="0">
                      <a:pos x="400" y="348"/>
                    </a:cxn>
                    <a:cxn ang="0">
                      <a:pos x="390" y="362"/>
                    </a:cxn>
                  </a:cxnLst>
                  <a:rect l="0" t="0" r="r" b="b"/>
                  <a:pathLst>
                    <a:path w="480" h="618">
                      <a:moveTo>
                        <a:pt x="480" y="240"/>
                      </a:moveTo>
                      <a:lnTo>
                        <a:pt x="480" y="240"/>
                      </a:lnTo>
                      <a:lnTo>
                        <a:pt x="480" y="216"/>
                      </a:lnTo>
                      <a:lnTo>
                        <a:pt x="476" y="192"/>
                      </a:lnTo>
                      <a:lnTo>
                        <a:pt x="470" y="170"/>
                      </a:lnTo>
                      <a:lnTo>
                        <a:pt x="462" y="148"/>
                      </a:lnTo>
                      <a:lnTo>
                        <a:pt x="452" y="126"/>
                      </a:lnTo>
                      <a:lnTo>
                        <a:pt x="440" y="106"/>
                      </a:lnTo>
                      <a:lnTo>
                        <a:pt x="426" y="88"/>
                      </a:lnTo>
                      <a:lnTo>
                        <a:pt x="410" y="70"/>
                      </a:lnTo>
                      <a:lnTo>
                        <a:pt x="394" y="56"/>
                      </a:lnTo>
                      <a:lnTo>
                        <a:pt x="374" y="42"/>
                      </a:lnTo>
                      <a:lnTo>
                        <a:pt x="356" y="30"/>
                      </a:lnTo>
                      <a:lnTo>
                        <a:pt x="334" y="20"/>
                      </a:lnTo>
                      <a:lnTo>
                        <a:pt x="312" y="12"/>
                      </a:lnTo>
                      <a:lnTo>
                        <a:pt x="290" y="6"/>
                      </a:lnTo>
                      <a:lnTo>
                        <a:pt x="266" y="2"/>
                      </a:lnTo>
                      <a:lnTo>
                        <a:pt x="240" y="0"/>
                      </a:lnTo>
                      <a:lnTo>
                        <a:pt x="240" y="0"/>
                      </a:lnTo>
                      <a:lnTo>
                        <a:pt x="216" y="2"/>
                      </a:lnTo>
                      <a:lnTo>
                        <a:pt x="192" y="6"/>
                      </a:lnTo>
                      <a:lnTo>
                        <a:pt x="170" y="12"/>
                      </a:lnTo>
                      <a:lnTo>
                        <a:pt x="148" y="20"/>
                      </a:lnTo>
                      <a:lnTo>
                        <a:pt x="126" y="30"/>
                      </a:lnTo>
                      <a:lnTo>
                        <a:pt x="106" y="42"/>
                      </a:lnTo>
                      <a:lnTo>
                        <a:pt x="88" y="56"/>
                      </a:lnTo>
                      <a:lnTo>
                        <a:pt x="72" y="70"/>
                      </a:lnTo>
                      <a:lnTo>
                        <a:pt x="56" y="88"/>
                      </a:lnTo>
                      <a:lnTo>
                        <a:pt x="42" y="106"/>
                      </a:lnTo>
                      <a:lnTo>
                        <a:pt x="30" y="126"/>
                      </a:lnTo>
                      <a:lnTo>
                        <a:pt x="20" y="148"/>
                      </a:lnTo>
                      <a:lnTo>
                        <a:pt x="12" y="170"/>
                      </a:lnTo>
                      <a:lnTo>
                        <a:pt x="6" y="192"/>
                      </a:lnTo>
                      <a:lnTo>
                        <a:pt x="2" y="216"/>
                      </a:lnTo>
                      <a:lnTo>
                        <a:pt x="0" y="240"/>
                      </a:lnTo>
                      <a:lnTo>
                        <a:pt x="0" y="240"/>
                      </a:lnTo>
                      <a:lnTo>
                        <a:pt x="2" y="262"/>
                      </a:lnTo>
                      <a:lnTo>
                        <a:pt x="4" y="282"/>
                      </a:lnTo>
                      <a:lnTo>
                        <a:pt x="8" y="302"/>
                      </a:lnTo>
                      <a:lnTo>
                        <a:pt x="14" y="322"/>
                      </a:lnTo>
                      <a:lnTo>
                        <a:pt x="22" y="340"/>
                      </a:lnTo>
                      <a:lnTo>
                        <a:pt x="32" y="358"/>
                      </a:lnTo>
                      <a:lnTo>
                        <a:pt x="42" y="374"/>
                      </a:lnTo>
                      <a:lnTo>
                        <a:pt x="54" y="390"/>
                      </a:lnTo>
                      <a:lnTo>
                        <a:pt x="54" y="390"/>
                      </a:lnTo>
                      <a:lnTo>
                        <a:pt x="54" y="390"/>
                      </a:lnTo>
                      <a:lnTo>
                        <a:pt x="54" y="390"/>
                      </a:lnTo>
                      <a:lnTo>
                        <a:pt x="232" y="612"/>
                      </a:lnTo>
                      <a:lnTo>
                        <a:pt x="232" y="612"/>
                      </a:lnTo>
                      <a:lnTo>
                        <a:pt x="236" y="616"/>
                      </a:lnTo>
                      <a:lnTo>
                        <a:pt x="240" y="618"/>
                      </a:lnTo>
                      <a:lnTo>
                        <a:pt x="240" y="618"/>
                      </a:lnTo>
                      <a:lnTo>
                        <a:pt x="246" y="616"/>
                      </a:lnTo>
                      <a:lnTo>
                        <a:pt x="250" y="612"/>
                      </a:lnTo>
                      <a:lnTo>
                        <a:pt x="250" y="612"/>
                      </a:lnTo>
                      <a:lnTo>
                        <a:pt x="428" y="390"/>
                      </a:lnTo>
                      <a:lnTo>
                        <a:pt x="428" y="390"/>
                      </a:lnTo>
                      <a:lnTo>
                        <a:pt x="428" y="390"/>
                      </a:lnTo>
                      <a:lnTo>
                        <a:pt x="428" y="390"/>
                      </a:lnTo>
                      <a:lnTo>
                        <a:pt x="440" y="374"/>
                      </a:lnTo>
                      <a:lnTo>
                        <a:pt x="450" y="358"/>
                      </a:lnTo>
                      <a:lnTo>
                        <a:pt x="460" y="340"/>
                      </a:lnTo>
                      <a:lnTo>
                        <a:pt x="466" y="322"/>
                      </a:lnTo>
                      <a:lnTo>
                        <a:pt x="472" y="302"/>
                      </a:lnTo>
                      <a:lnTo>
                        <a:pt x="478" y="282"/>
                      </a:lnTo>
                      <a:lnTo>
                        <a:pt x="480" y="262"/>
                      </a:lnTo>
                      <a:lnTo>
                        <a:pt x="480" y="240"/>
                      </a:lnTo>
                      <a:lnTo>
                        <a:pt x="480" y="240"/>
                      </a:lnTo>
                      <a:close/>
                      <a:moveTo>
                        <a:pt x="390" y="362"/>
                      </a:moveTo>
                      <a:lnTo>
                        <a:pt x="240" y="548"/>
                      </a:lnTo>
                      <a:lnTo>
                        <a:pt x="94" y="364"/>
                      </a:lnTo>
                      <a:lnTo>
                        <a:pt x="92" y="362"/>
                      </a:lnTo>
                      <a:lnTo>
                        <a:pt x="90" y="360"/>
                      </a:lnTo>
                      <a:lnTo>
                        <a:pt x="90" y="360"/>
                      </a:lnTo>
                      <a:lnTo>
                        <a:pt x="82" y="348"/>
                      </a:lnTo>
                      <a:lnTo>
                        <a:pt x="72" y="334"/>
                      </a:lnTo>
                      <a:lnTo>
                        <a:pt x="66" y="320"/>
                      </a:lnTo>
                      <a:lnTo>
                        <a:pt x="60" y="304"/>
                      </a:lnTo>
                      <a:lnTo>
                        <a:pt x="54" y="288"/>
                      </a:lnTo>
                      <a:lnTo>
                        <a:pt x="52" y="274"/>
                      </a:lnTo>
                      <a:lnTo>
                        <a:pt x="50" y="258"/>
                      </a:lnTo>
                      <a:lnTo>
                        <a:pt x="48" y="240"/>
                      </a:lnTo>
                      <a:lnTo>
                        <a:pt x="48" y="240"/>
                      </a:lnTo>
                      <a:lnTo>
                        <a:pt x="50" y="222"/>
                      </a:lnTo>
                      <a:lnTo>
                        <a:pt x="52" y="202"/>
                      </a:lnTo>
                      <a:lnTo>
                        <a:pt x="58" y="184"/>
                      </a:lnTo>
                      <a:lnTo>
                        <a:pt x="64" y="166"/>
                      </a:lnTo>
                      <a:lnTo>
                        <a:pt x="72" y="150"/>
                      </a:lnTo>
                      <a:lnTo>
                        <a:pt x="82" y="134"/>
                      </a:lnTo>
                      <a:lnTo>
                        <a:pt x="92" y="118"/>
                      </a:lnTo>
                      <a:lnTo>
                        <a:pt x="106" y="106"/>
                      </a:lnTo>
                      <a:lnTo>
                        <a:pt x="118" y="92"/>
                      </a:lnTo>
                      <a:lnTo>
                        <a:pt x="134" y="82"/>
                      </a:lnTo>
                      <a:lnTo>
                        <a:pt x="150" y="72"/>
                      </a:lnTo>
                      <a:lnTo>
                        <a:pt x="166" y="64"/>
                      </a:lnTo>
                      <a:lnTo>
                        <a:pt x="184" y="58"/>
                      </a:lnTo>
                      <a:lnTo>
                        <a:pt x="202" y="52"/>
                      </a:lnTo>
                      <a:lnTo>
                        <a:pt x="222" y="50"/>
                      </a:lnTo>
                      <a:lnTo>
                        <a:pt x="240" y="48"/>
                      </a:lnTo>
                      <a:lnTo>
                        <a:pt x="240" y="48"/>
                      </a:lnTo>
                      <a:lnTo>
                        <a:pt x="260" y="50"/>
                      </a:lnTo>
                      <a:lnTo>
                        <a:pt x="280" y="52"/>
                      </a:lnTo>
                      <a:lnTo>
                        <a:pt x="298" y="58"/>
                      </a:lnTo>
                      <a:lnTo>
                        <a:pt x="316" y="64"/>
                      </a:lnTo>
                      <a:lnTo>
                        <a:pt x="332" y="72"/>
                      </a:lnTo>
                      <a:lnTo>
                        <a:pt x="348" y="82"/>
                      </a:lnTo>
                      <a:lnTo>
                        <a:pt x="362" y="92"/>
                      </a:lnTo>
                      <a:lnTo>
                        <a:pt x="376" y="106"/>
                      </a:lnTo>
                      <a:lnTo>
                        <a:pt x="388" y="118"/>
                      </a:lnTo>
                      <a:lnTo>
                        <a:pt x="400" y="134"/>
                      </a:lnTo>
                      <a:lnTo>
                        <a:pt x="410" y="150"/>
                      </a:lnTo>
                      <a:lnTo>
                        <a:pt x="418" y="166"/>
                      </a:lnTo>
                      <a:lnTo>
                        <a:pt x="424" y="184"/>
                      </a:lnTo>
                      <a:lnTo>
                        <a:pt x="428" y="202"/>
                      </a:lnTo>
                      <a:lnTo>
                        <a:pt x="432" y="222"/>
                      </a:lnTo>
                      <a:lnTo>
                        <a:pt x="432" y="240"/>
                      </a:lnTo>
                      <a:lnTo>
                        <a:pt x="432" y="240"/>
                      </a:lnTo>
                      <a:lnTo>
                        <a:pt x="432" y="258"/>
                      </a:lnTo>
                      <a:lnTo>
                        <a:pt x="430" y="274"/>
                      </a:lnTo>
                      <a:lnTo>
                        <a:pt x="426" y="288"/>
                      </a:lnTo>
                      <a:lnTo>
                        <a:pt x="422" y="304"/>
                      </a:lnTo>
                      <a:lnTo>
                        <a:pt x="416" y="320"/>
                      </a:lnTo>
                      <a:lnTo>
                        <a:pt x="408" y="334"/>
                      </a:lnTo>
                      <a:lnTo>
                        <a:pt x="400" y="348"/>
                      </a:lnTo>
                      <a:lnTo>
                        <a:pt x="390" y="360"/>
                      </a:lnTo>
                      <a:lnTo>
                        <a:pt x="390" y="362"/>
                      </a:lnTo>
                      <a:close/>
                    </a:path>
                  </a:pathLst>
                </a:custGeom>
                <a:solidFill>
                  <a:schemeClr val="accent2"/>
                </a:solidFill>
                <a:ln w="9525">
                  <a:noFill/>
                  <a:round/>
                </a:ln>
              </p:spPr>
              <p:txBody>
                <a:bodyPr vert="horz" wrap="square" lIns="121892" tIns="60945" rIns="121892" bIns="60945" numCol="1" anchor="t" anchorCtr="0" compatLnSpc="1"/>
                <a:lstStyle/>
                <a:p>
                  <a:endParaRPr lang="zh-CN" altLang="en-US" sz="3200" dirty="0"/>
                </a:p>
              </p:txBody>
            </p:sp>
            <p:sp>
              <p:nvSpPr>
                <p:cNvPr id="18" name="Freeform 115"/>
                <p:cNvSpPr/>
                <p:nvPr/>
              </p:nvSpPr>
              <p:spPr bwMode="auto">
                <a:xfrm>
                  <a:off x="2421092" y="1878167"/>
                  <a:ext cx="529915" cy="529915"/>
                </a:xfrm>
                <a:custGeom>
                  <a:avLst/>
                  <a:gdLst/>
                  <a:ahLst/>
                  <a:cxnLst>
                    <a:cxn ang="0">
                      <a:pos x="84" y="0"/>
                    </a:cxn>
                    <a:cxn ang="0">
                      <a:pos x="84" y="0"/>
                    </a:cxn>
                    <a:cxn ang="0">
                      <a:pos x="102" y="2"/>
                    </a:cxn>
                    <a:cxn ang="0">
                      <a:pos x="118" y="8"/>
                    </a:cxn>
                    <a:cxn ang="0">
                      <a:pos x="132" y="16"/>
                    </a:cxn>
                    <a:cxn ang="0">
                      <a:pos x="144" y="26"/>
                    </a:cxn>
                    <a:cxn ang="0">
                      <a:pos x="154" y="38"/>
                    </a:cxn>
                    <a:cxn ang="0">
                      <a:pos x="162" y="52"/>
                    </a:cxn>
                    <a:cxn ang="0">
                      <a:pos x="168" y="68"/>
                    </a:cxn>
                    <a:cxn ang="0">
                      <a:pos x="168" y="84"/>
                    </a:cxn>
                    <a:cxn ang="0">
                      <a:pos x="168" y="84"/>
                    </a:cxn>
                    <a:cxn ang="0">
                      <a:pos x="168" y="102"/>
                    </a:cxn>
                    <a:cxn ang="0">
                      <a:pos x="162" y="118"/>
                    </a:cxn>
                    <a:cxn ang="0">
                      <a:pos x="154" y="132"/>
                    </a:cxn>
                    <a:cxn ang="0">
                      <a:pos x="144" y="144"/>
                    </a:cxn>
                    <a:cxn ang="0">
                      <a:pos x="132" y="154"/>
                    </a:cxn>
                    <a:cxn ang="0">
                      <a:pos x="118" y="162"/>
                    </a:cxn>
                    <a:cxn ang="0">
                      <a:pos x="102" y="166"/>
                    </a:cxn>
                    <a:cxn ang="0">
                      <a:pos x="84" y="168"/>
                    </a:cxn>
                    <a:cxn ang="0">
                      <a:pos x="84" y="168"/>
                    </a:cxn>
                    <a:cxn ang="0">
                      <a:pos x="68" y="166"/>
                    </a:cxn>
                    <a:cxn ang="0">
                      <a:pos x="52" y="162"/>
                    </a:cxn>
                    <a:cxn ang="0">
                      <a:pos x="38" y="154"/>
                    </a:cxn>
                    <a:cxn ang="0">
                      <a:pos x="26" y="144"/>
                    </a:cxn>
                    <a:cxn ang="0">
                      <a:pos x="16" y="132"/>
                    </a:cxn>
                    <a:cxn ang="0">
                      <a:pos x="8" y="118"/>
                    </a:cxn>
                    <a:cxn ang="0">
                      <a:pos x="2" y="102"/>
                    </a:cxn>
                    <a:cxn ang="0">
                      <a:pos x="0" y="84"/>
                    </a:cxn>
                    <a:cxn ang="0">
                      <a:pos x="0" y="84"/>
                    </a:cxn>
                    <a:cxn ang="0">
                      <a:pos x="2" y="68"/>
                    </a:cxn>
                    <a:cxn ang="0">
                      <a:pos x="8" y="52"/>
                    </a:cxn>
                    <a:cxn ang="0">
                      <a:pos x="16" y="38"/>
                    </a:cxn>
                    <a:cxn ang="0">
                      <a:pos x="26" y="26"/>
                    </a:cxn>
                    <a:cxn ang="0">
                      <a:pos x="38" y="16"/>
                    </a:cxn>
                    <a:cxn ang="0">
                      <a:pos x="52" y="8"/>
                    </a:cxn>
                    <a:cxn ang="0">
                      <a:pos x="68" y="2"/>
                    </a:cxn>
                    <a:cxn ang="0">
                      <a:pos x="84" y="0"/>
                    </a:cxn>
                    <a:cxn ang="0">
                      <a:pos x="84" y="0"/>
                    </a:cxn>
                  </a:cxnLst>
                  <a:rect l="0" t="0" r="r" b="b"/>
                  <a:pathLst>
                    <a:path w="168" h="168">
                      <a:moveTo>
                        <a:pt x="84" y="0"/>
                      </a:moveTo>
                      <a:lnTo>
                        <a:pt x="84" y="0"/>
                      </a:lnTo>
                      <a:lnTo>
                        <a:pt x="102" y="2"/>
                      </a:lnTo>
                      <a:lnTo>
                        <a:pt x="118" y="8"/>
                      </a:lnTo>
                      <a:lnTo>
                        <a:pt x="132" y="16"/>
                      </a:lnTo>
                      <a:lnTo>
                        <a:pt x="144" y="26"/>
                      </a:lnTo>
                      <a:lnTo>
                        <a:pt x="154" y="38"/>
                      </a:lnTo>
                      <a:lnTo>
                        <a:pt x="162" y="52"/>
                      </a:lnTo>
                      <a:lnTo>
                        <a:pt x="168" y="68"/>
                      </a:lnTo>
                      <a:lnTo>
                        <a:pt x="168" y="84"/>
                      </a:lnTo>
                      <a:lnTo>
                        <a:pt x="168" y="84"/>
                      </a:lnTo>
                      <a:lnTo>
                        <a:pt x="168" y="102"/>
                      </a:lnTo>
                      <a:lnTo>
                        <a:pt x="162" y="118"/>
                      </a:lnTo>
                      <a:lnTo>
                        <a:pt x="154" y="132"/>
                      </a:lnTo>
                      <a:lnTo>
                        <a:pt x="144" y="144"/>
                      </a:lnTo>
                      <a:lnTo>
                        <a:pt x="132" y="154"/>
                      </a:lnTo>
                      <a:lnTo>
                        <a:pt x="118" y="162"/>
                      </a:lnTo>
                      <a:lnTo>
                        <a:pt x="102" y="166"/>
                      </a:lnTo>
                      <a:lnTo>
                        <a:pt x="84" y="168"/>
                      </a:lnTo>
                      <a:lnTo>
                        <a:pt x="84" y="168"/>
                      </a:lnTo>
                      <a:lnTo>
                        <a:pt x="68" y="166"/>
                      </a:lnTo>
                      <a:lnTo>
                        <a:pt x="52" y="162"/>
                      </a:lnTo>
                      <a:lnTo>
                        <a:pt x="38" y="154"/>
                      </a:lnTo>
                      <a:lnTo>
                        <a:pt x="26" y="144"/>
                      </a:lnTo>
                      <a:lnTo>
                        <a:pt x="16" y="132"/>
                      </a:lnTo>
                      <a:lnTo>
                        <a:pt x="8" y="118"/>
                      </a:lnTo>
                      <a:lnTo>
                        <a:pt x="2" y="102"/>
                      </a:lnTo>
                      <a:lnTo>
                        <a:pt x="0" y="84"/>
                      </a:lnTo>
                      <a:lnTo>
                        <a:pt x="0" y="84"/>
                      </a:lnTo>
                      <a:lnTo>
                        <a:pt x="2" y="68"/>
                      </a:lnTo>
                      <a:lnTo>
                        <a:pt x="8" y="52"/>
                      </a:lnTo>
                      <a:lnTo>
                        <a:pt x="16" y="38"/>
                      </a:lnTo>
                      <a:lnTo>
                        <a:pt x="26" y="26"/>
                      </a:lnTo>
                      <a:lnTo>
                        <a:pt x="38" y="16"/>
                      </a:lnTo>
                      <a:lnTo>
                        <a:pt x="52" y="8"/>
                      </a:lnTo>
                      <a:lnTo>
                        <a:pt x="68" y="2"/>
                      </a:lnTo>
                      <a:lnTo>
                        <a:pt x="84" y="0"/>
                      </a:lnTo>
                      <a:lnTo>
                        <a:pt x="84" y="0"/>
                      </a:lnTo>
                      <a:close/>
                    </a:path>
                  </a:pathLst>
                </a:custGeom>
                <a:solidFill>
                  <a:schemeClr val="accent2"/>
                </a:solidFill>
                <a:ln w="9525">
                  <a:noFill/>
                  <a:round/>
                </a:ln>
              </p:spPr>
              <p:txBody>
                <a:bodyPr vert="horz" wrap="square" lIns="121892" tIns="60945" rIns="121892" bIns="60945" numCol="1" anchor="t" anchorCtr="0" compatLnSpc="1"/>
                <a:lstStyle/>
                <a:p>
                  <a:endParaRPr lang="zh-CN" altLang="en-US" sz="3200"/>
                </a:p>
              </p:txBody>
            </p:sp>
          </p:grpSp>
        </p:grpSp>
        <p:sp>
          <p:nvSpPr>
            <p:cNvPr id="35" name="文本框 34"/>
            <p:cNvSpPr txBox="1"/>
            <p:nvPr/>
          </p:nvSpPr>
          <p:spPr>
            <a:xfrm>
              <a:off x="3435599" y="1311010"/>
              <a:ext cx="385264" cy="376323"/>
            </a:xfrm>
            <a:prstGeom prst="rect">
              <a:avLst/>
            </a:prstGeom>
            <a:noFill/>
          </p:spPr>
          <p:txBody>
            <a:bodyPr wrap="square" rtlCol="0" anchor="ctr">
              <a:spAutoFit/>
            </a:bodyPr>
            <a:lstStyle/>
            <a:p>
              <a:pPr algn="ctr"/>
              <a:r>
                <a:rPr kumimoji="1" lang="en-US" altLang="zh-CN" sz="2665" b="1" dirty="0">
                  <a:solidFill>
                    <a:schemeClr val="bg1"/>
                  </a:solidFill>
                </a:rPr>
                <a:t>2</a:t>
              </a:r>
              <a:endParaRPr kumimoji="1" lang="zh-CN" altLang="en-US" sz="2665" b="1" dirty="0">
                <a:solidFill>
                  <a:schemeClr val="bg1"/>
                </a:solidFill>
              </a:endParaRPr>
            </a:p>
          </p:txBody>
        </p:sp>
      </p:grpSp>
      <p:grpSp>
        <p:nvGrpSpPr>
          <p:cNvPr id="20" name="组合 19"/>
          <p:cNvGrpSpPr/>
          <p:nvPr/>
        </p:nvGrpSpPr>
        <p:grpSpPr>
          <a:xfrm>
            <a:off x="7022535" y="1613067"/>
            <a:ext cx="790234" cy="1286361"/>
            <a:chOff x="5266939" y="1209491"/>
            <a:chExt cx="592810" cy="964990"/>
          </a:xfrm>
          <a:solidFill>
            <a:srgbClr val="00B050"/>
          </a:solidFill>
        </p:grpSpPr>
        <p:grpSp>
          <p:nvGrpSpPr>
            <p:cNvPr id="24" name="组 23"/>
            <p:cNvGrpSpPr/>
            <p:nvPr/>
          </p:nvGrpSpPr>
          <p:grpSpPr>
            <a:xfrm>
              <a:off x="5266939" y="1209491"/>
              <a:ext cx="592810" cy="964990"/>
              <a:chOff x="1396857" y="1361891"/>
              <a:chExt cx="592810" cy="964990"/>
            </a:xfrm>
            <a:grpFill/>
          </p:grpSpPr>
          <p:sp>
            <p:nvSpPr>
              <p:cNvPr id="25" name="椭圆 24"/>
              <p:cNvSpPr/>
              <p:nvPr/>
            </p:nvSpPr>
            <p:spPr>
              <a:xfrm flipV="1">
                <a:off x="1622621" y="2185741"/>
                <a:ext cx="141138" cy="1411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dirty="0"/>
              </a:p>
            </p:txBody>
          </p:sp>
          <p:grpSp>
            <p:nvGrpSpPr>
              <p:cNvPr id="26" name="组 25"/>
              <p:cNvGrpSpPr/>
              <p:nvPr/>
            </p:nvGrpSpPr>
            <p:grpSpPr>
              <a:xfrm>
                <a:off x="1396857" y="1361891"/>
                <a:ext cx="592810" cy="763243"/>
                <a:chOff x="2305050" y="1762125"/>
                <a:chExt cx="762000" cy="981075"/>
              </a:xfrm>
              <a:grpFill/>
            </p:grpSpPr>
            <p:sp>
              <p:nvSpPr>
                <p:cNvPr id="27" name="Freeform 114"/>
                <p:cNvSpPr>
                  <a:spLocks noEditPoints="1"/>
                </p:cNvSpPr>
                <p:nvPr/>
              </p:nvSpPr>
              <p:spPr bwMode="auto">
                <a:xfrm>
                  <a:off x="2305050" y="1762125"/>
                  <a:ext cx="762000" cy="981075"/>
                </a:xfrm>
                <a:custGeom>
                  <a:avLst/>
                  <a:gdLst/>
                  <a:ahLst/>
                  <a:cxnLst>
                    <a:cxn ang="0">
                      <a:pos x="480" y="240"/>
                    </a:cxn>
                    <a:cxn ang="0">
                      <a:pos x="476" y="192"/>
                    </a:cxn>
                    <a:cxn ang="0">
                      <a:pos x="462" y="148"/>
                    </a:cxn>
                    <a:cxn ang="0">
                      <a:pos x="440" y="106"/>
                    </a:cxn>
                    <a:cxn ang="0">
                      <a:pos x="410" y="70"/>
                    </a:cxn>
                    <a:cxn ang="0">
                      <a:pos x="374" y="42"/>
                    </a:cxn>
                    <a:cxn ang="0">
                      <a:pos x="334" y="20"/>
                    </a:cxn>
                    <a:cxn ang="0">
                      <a:pos x="290" y="6"/>
                    </a:cxn>
                    <a:cxn ang="0">
                      <a:pos x="240" y="0"/>
                    </a:cxn>
                    <a:cxn ang="0">
                      <a:pos x="216" y="2"/>
                    </a:cxn>
                    <a:cxn ang="0">
                      <a:pos x="170" y="12"/>
                    </a:cxn>
                    <a:cxn ang="0">
                      <a:pos x="126" y="30"/>
                    </a:cxn>
                    <a:cxn ang="0">
                      <a:pos x="88" y="56"/>
                    </a:cxn>
                    <a:cxn ang="0">
                      <a:pos x="56" y="88"/>
                    </a:cxn>
                    <a:cxn ang="0">
                      <a:pos x="30" y="126"/>
                    </a:cxn>
                    <a:cxn ang="0">
                      <a:pos x="12" y="170"/>
                    </a:cxn>
                    <a:cxn ang="0">
                      <a:pos x="2" y="216"/>
                    </a:cxn>
                    <a:cxn ang="0">
                      <a:pos x="0" y="240"/>
                    </a:cxn>
                    <a:cxn ang="0">
                      <a:pos x="4" y="282"/>
                    </a:cxn>
                    <a:cxn ang="0">
                      <a:pos x="14" y="322"/>
                    </a:cxn>
                    <a:cxn ang="0">
                      <a:pos x="32" y="358"/>
                    </a:cxn>
                    <a:cxn ang="0">
                      <a:pos x="54" y="390"/>
                    </a:cxn>
                    <a:cxn ang="0">
                      <a:pos x="54" y="390"/>
                    </a:cxn>
                    <a:cxn ang="0">
                      <a:pos x="232" y="612"/>
                    </a:cxn>
                    <a:cxn ang="0">
                      <a:pos x="236" y="616"/>
                    </a:cxn>
                    <a:cxn ang="0">
                      <a:pos x="240" y="618"/>
                    </a:cxn>
                    <a:cxn ang="0">
                      <a:pos x="250" y="612"/>
                    </a:cxn>
                    <a:cxn ang="0">
                      <a:pos x="428" y="390"/>
                    </a:cxn>
                    <a:cxn ang="0">
                      <a:pos x="428" y="390"/>
                    </a:cxn>
                    <a:cxn ang="0">
                      <a:pos x="440" y="374"/>
                    </a:cxn>
                    <a:cxn ang="0">
                      <a:pos x="460" y="340"/>
                    </a:cxn>
                    <a:cxn ang="0">
                      <a:pos x="472" y="302"/>
                    </a:cxn>
                    <a:cxn ang="0">
                      <a:pos x="480" y="262"/>
                    </a:cxn>
                    <a:cxn ang="0">
                      <a:pos x="480" y="240"/>
                    </a:cxn>
                    <a:cxn ang="0">
                      <a:pos x="240" y="548"/>
                    </a:cxn>
                    <a:cxn ang="0">
                      <a:pos x="92" y="362"/>
                    </a:cxn>
                    <a:cxn ang="0">
                      <a:pos x="90" y="360"/>
                    </a:cxn>
                    <a:cxn ang="0">
                      <a:pos x="72" y="334"/>
                    </a:cxn>
                    <a:cxn ang="0">
                      <a:pos x="60" y="304"/>
                    </a:cxn>
                    <a:cxn ang="0">
                      <a:pos x="52" y="274"/>
                    </a:cxn>
                    <a:cxn ang="0">
                      <a:pos x="48" y="240"/>
                    </a:cxn>
                    <a:cxn ang="0">
                      <a:pos x="50" y="222"/>
                    </a:cxn>
                    <a:cxn ang="0">
                      <a:pos x="58" y="184"/>
                    </a:cxn>
                    <a:cxn ang="0">
                      <a:pos x="72" y="150"/>
                    </a:cxn>
                    <a:cxn ang="0">
                      <a:pos x="92" y="118"/>
                    </a:cxn>
                    <a:cxn ang="0">
                      <a:pos x="118" y="92"/>
                    </a:cxn>
                    <a:cxn ang="0">
                      <a:pos x="150" y="72"/>
                    </a:cxn>
                    <a:cxn ang="0">
                      <a:pos x="184" y="58"/>
                    </a:cxn>
                    <a:cxn ang="0">
                      <a:pos x="222" y="50"/>
                    </a:cxn>
                    <a:cxn ang="0">
                      <a:pos x="240" y="48"/>
                    </a:cxn>
                    <a:cxn ang="0">
                      <a:pos x="280" y="52"/>
                    </a:cxn>
                    <a:cxn ang="0">
                      <a:pos x="316" y="64"/>
                    </a:cxn>
                    <a:cxn ang="0">
                      <a:pos x="348" y="82"/>
                    </a:cxn>
                    <a:cxn ang="0">
                      <a:pos x="376" y="106"/>
                    </a:cxn>
                    <a:cxn ang="0">
                      <a:pos x="400" y="134"/>
                    </a:cxn>
                    <a:cxn ang="0">
                      <a:pos x="418" y="166"/>
                    </a:cxn>
                    <a:cxn ang="0">
                      <a:pos x="428" y="202"/>
                    </a:cxn>
                    <a:cxn ang="0">
                      <a:pos x="432" y="240"/>
                    </a:cxn>
                    <a:cxn ang="0">
                      <a:pos x="432" y="258"/>
                    </a:cxn>
                    <a:cxn ang="0">
                      <a:pos x="426" y="288"/>
                    </a:cxn>
                    <a:cxn ang="0">
                      <a:pos x="416" y="320"/>
                    </a:cxn>
                    <a:cxn ang="0">
                      <a:pos x="400" y="348"/>
                    </a:cxn>
                    <a:cxn ang="0">
                      <a:pos x="390" y="362"/>
                    </a:cxn>
                  </a:cxnLst>
                  <a:rect l="0" t="0" r="r" b="b"/>
                  <a:pathLst>
                    <a:path w="480" h="618">
                      <a:moveTo>
                        <a:pt x="480" y="240"/>
                      </a:moveTo>
                      <a:lnTo>
                        <a:pt x="480" y="240"/>
                      </a:lnTo>
                      <a:lnTo>
                        <a:pt x="480" y="216"/>
                      </a:lnTo>
                      <a:lnTo>
                        <a:pt x="476" y="192"/>
                      </a:lnTo>
                      <a:lnTo>
                        <a:pt x="470" y="170"/>
                      </a:lnTo>
                      <a:lnTo>
                        <a:pt x="462" y="148"/>
                      </a:lnTo>
                      <a:lnTo>
                        <a:pt x="452" y="126"/>
                      </a:lnTo>
                      <a:lnTo>
                        <a:pt x="440" y="106"/>
                      </a:lnTo>
                      <a:lnTo>
                        <a:pt x="426" y="88"/>
                      </a:lnTo>
                      <a:lnTo>
                        <a:pt x="410" y="70"/>
                      </a:lnTo>
                      <a:lnTo>
                        <a:pt x="394" y="56"/>
                      </a:lnTo>
                      <a:lnTo>
                        <a:pt x="374" y="42"/>
                      </a:lnTo>
                      <a:lnTo>
                        <a:pt x="356" y="30"/>
                      </a:lnTo>
                      <a:lnTo>
                        <a:pt x="334" y="20"/>
                      </a:lnTo>
                      <a:lnTo>
                        <a:pt x="312" y="12"/>
                      </a:lnTo>
                      <a:lnTo>
                        <a:pt x="290" y="6"/>
                      </a:lnTo>
                      <a:lnTo>
                        <a:pt x="266" y="2"/>
                      </a:lnTo>
                      <a:lnTo>
                        <a:pt x="240" y="0"/>
                      </a:lnTo>
                      <a:lnTo>
                        <a:pt x="240" y="0"/>
                      </a:lnTo>
                      <a:lnTo>
                        <a:pt x="216" y="2"/>
                      </a:lnTo>
                      <a:lnTo>
                        <a:pt x="192" y="6"/>
                      </a:lnTo>
                      <a:lnTo>
                        <a:pt x="170" y="12"/>
                      </a:lnTo>
                      <a:lnTo>
                        <a:pt x="148" y="20"/>
                      </a:lnTo>
                      <a:lnTo>
                        <a:pt x="126" y="30"/>
                      </a:lnTo>
                      <a:lnTo>
                        <a:pt x="106" y="42"/>
                      </a:lnTo>
                      <a:lnTo>
                        <a:pt x="88" y="56"/>
                      </a:lnTo>
                      <a:lnTo>
                        <a:pt x="72" y="70"/>
                      </a:lnTo>
                      <a:lnTo>
                        <a:pt x="56" y="88"/>
                      </a:lnTo>
                      <a:lnTo>
                        <a:pt x="42" y="106"/>
                      </a:lnTo>
                      <a:lnTo>
                        <a:pt x="30" y="126"/>
                      </a:lnTo>
                      <a:lnTo>
                        <a:pt x="20" y="148"/>
                      </a:lnTo>
                      <a:lnTo>
                        <a:pt x="12" y="170"/>
                      </a:lnTo>
                      <a:lnTo>
                        <a:pt x="6" y="192"/>
                      </a:lnTo>
                      <a:lnTo>
                        <a:pt x="2" y="216"/>
                      </a:lnTo>
                      <a:lnTo>
                        <a:pt x="0" y="240"/>
                      </a:lnTo>
                      <a:lnTo>
                        <a:pt x="0" y="240"/>
                      </a:lnTo>
                      <a:lnTo>
                        <a:pt x="2" y="262"/>
                      </a:lnTo>
                      <a:lnTo>
                        <a:pt x="4" y="282"/>
                      </a:lnTo>
                      <a:lnTo>
                        <a:pt x="8" y="302"/>
                      </a:lnTo>
                      <a:lnTo>
                        <a:pt x="14" y="322"/>
                      </a:lnTo>
                      <a:lnTo>
                        <a:pt x="22" y="340"/>
                      </a:lnTo>
                      <a:lnTo>
                        <a:pt x="32" y="358"/>
                      </a:lnTo>
                      <a:lnTo>
                        <a:pt x="42" y="374"/>
                      </a:lnTo>
                      <a:lnTo>
                        <a:pt x="54" y="390"/>
                      </a:lnTo>
                      <a:lnTo>
                        <a:pt x="54" y="390"/>
                      </a:lnTo>
                      <a:lnTo>
                        <a:pt x="54" y="390"/>
                      </a:lnTo>
                      <a:lnTo>
                        <a:pt x="54" y="390"/>
                      </a:lnTo>
                      <a:lnTo>
                        <a:pt x="232" y="612"/>
                      </a:lnTo>
                      <a:lnTo>
                        <a:pt x="232" y="612"/>
                      </a:lnTo>
                      <a:lnTo>
                        <a:pt x="236" y="616"/>
                      </a:lnTo>
                      <a:lnTo>
                        <a:pt x="240" y="618"/>
                      </a:lnTo>
                      <a:lnTo>
                        <a:pt x="240" y="618"/>
                      </a:lnTo>
                      <a:lnTo>
                        <a:pt x="246" y="616"/>
                      </a:lnTo>
                      <a:lnTo>
                        <a:pt x="250" y="612"/>
                      </a:lnTo>
                      <a:lnTo>
                        <a:pt x="250" y="612"/>
                      </a:lnTo>
                      <a:lnTo>
                        <a:pt x="428" y="390"/>
                      </a:lnTo>
                      <a:lnTo>
                        <a:pt x="428" y="390"/>
                      </a:lnTo>
                      <a:lnTo>
                        <a:pt x="428" y="390"/>
                      </a:lnTo>
                      <a:lnTo>
                        <a:pt x="428" y="390"/>
                      </a:lnTo>
                      <a:lnTo>
                        <a:pt x="440" y="374"/>
                      </a:lnTo>
                      <a:lnTo>
                        <a:pt x="450" y="358"/>
                      </a:lnTo>
                      <a:lnTo>
                        <a:pt x="460" y="340"/>
                      </a:lnTo>
                      <a:lnTo>
                        <a:pt x="466" y="322"/>
                      </a:lnTo>
                      <a:lnTo>
                        <a:pt x="472" y="302"/>
                      </a:lnTo>
                      <a:lnTo>
                        <a:pt x="478" y="282"/>
                      </a:lnTo>
                      <a:lnTo>
                        <a:pt x="480" y="262"/>
                      </a:lnTo>
                      <a:lnTo>
                        <a:pt x="480" y="240"/>
                      </a:lnTo>
                      <a:lnTo>
                        <a:pt x="480" y="240"/>
                      </a:lnTo>
                      <a:close/>
                      <a:moveTo>
                        <a:pt x="390" y="362"/>
                      </a:moveTo>
                      <a:lnTo>
                        <a:pt x="240" y="548"/>
                      </a:lnTo>
                      <a:lnTo>
                        <a:pt x="94" y="364"/>
                      </a:lnTo>
                      <a:lnTo>
                        <a:pt x="92" y="362"/>
                      </a:lnTo>
                      <a:lnTo>
                        <a:pt x="90" y="360"/>
                      </a:lnTo>
                      <a:lnTo>
                        <a:pt x="90" y="360"/>
                      </a:lnTo>
                      <a:lnTo>
                        <a:pt x="82" y="348"/>
                      </a:lnTo>
                      <a:lnTo>
                        <a:pt x="72" y="334"/>
                      </a:lnTo>
                      <a:lnTo>
                        <a:pt x="66" y="320"/>
                      </a:lnTo>
                      <a:lnTo>
                        <a:pt x="60" y="304"/>
                      </a:lnTo>
                      <a:lnTo>
                        <a:pt x="54" y="288"/>
                      </a:lnTo>
                      <a:lnTo>
                        <a:pt x="52" y="274"/>
                      </a:lnTo>
                      <a:lnTo>
                        <a:pt x="50" y="258"/>
                      </a:lnTo>
                      <a:lnTo>
                        <a:pt x="48" y="240"/>
                      </a:lnTo>
                      <a:lnTo>
                        <a:pt x="48" y="240"/>
                      </a:lnTo>
                      <a:lnTo>
                        <a:pt x="50" y="222"/>
                      </a:lnTo>
                      <a:lnTo>
                        <a:pt x="52" y="202"/>
                      </a:lnTo>
                      <a:lnTo>
                        <a:pt x="58" y="184"/>
                      </a:lnTo>
                      <a:lnTo>
                        <a:pt x="64" y="166"/>
                      </a:lnTo>
                      <a:lnTo>
                        <a:pt x="72" y="150"/>
                      </a:lnTo>
                      <a:lnTo>
                        <a:pt x="82" y="134"/>
                      </a:lnTo>
                      <a:lnTo>
                        <a:pt x="92" y="118"/>
                      </a:lnTo>
                      <a:lnTo>
                        <a:pt x="106" y="106"/>
                      </a:lnTo>
                      <a:lnTo>
                        <a:pt x="118" y="92"/>
                      </a:lnTo>
                      <a:lnTo>
                        <a:pt x="134" y="82"/>
                      </a:lnTo>
                      <a:lnTo>
                        <a:pt x="150" y="72"/>
                      </a:lnTo>
                      <a:lnTo>
                        <a:pt x="166" y="64"/>
                      </a:lnTo>
                      <a:lnTo>
                        <a:pt x="184" y="58"/>
                      </a:lnTo>
                      <a:lnTo>
                        <a:pt x="202" y="52"/>
                      </a:lnTo>
                      <a:lnTo>
                        <a:pt x="222" y="50"/>
                      </a:lnTo>
                      <a:lnTo>
                        <a:pt x="240" y="48"/>
                      </a:lnTo>
                      <a:lnTo>
                        <a:pt x="240" y="48"/>
                      </a:lnTo>
                      <a:lnTo>
                        <a:pt x="260" y="50"/>
                      </a:lnTo>
                      <a:lnTo>
                        <a:pt x="280" y="52"/>
                      </a:lnTo>
                      <a:lnTo>
                        <a:pt x="298" y="58"/>
                      </a:lnTo>
                      <a:lnTo>
                        <a:pt x="316" y="64"/>
                      </a:lnTo>
                      <a:lnTo>
                        <a:pt x="332" y="72"/>
                      </a:lnTo>
                      <a:lnTo>
                        <a:pt x="348" y="82"/>
                      </a:lnTo>
                      <a:lnTo>
                        <a:pt x="362" y="92"/>
                      </a:lnTo>
                      <a:lnTo>
                        <a:pt x="376" y="106"/>
                      </a:lnTo>
                      <a:lnTo>
                        <a:pt x="388" y="118"/>
                      </a:lnTo>
                      <a:lnTo>
                        <a:pt x="400" y="134"/>
                      </a:lnTo>
                      <a:lnTo>
                        <a:pt x="410" y="150"/>
                      </a:lnTo>
                      <a:lnTo>
                        <a:pt x="418" y="166"/>
                      </a:lnTo>
                      <a:lnTo>
                        <a:pt x="424" y="184"/>
                      </a:lnTo>
                      <a:lnTo>
                        <a:pt x="428" y="202"/>
                      </a:lnTo>
                      <a:lnTo>
                        <a:pt x="432" y="222"/>
                      </a:lnTo>
                      <a:lnTo>
                        <a:pt x="432" y="240"/>
                      </a:lnTo>
                      <a:lnTo>
                        <a:pt x="432" y="240"/>
                      </a:lnTo>
                      <a:lnTo>
                        <a:pt x="432" y="258"/>
                      </a:lnTo>
                      <a:lnTo>
                        <a:pt x="430" y="274"/>
                      </a:lnTo>
                      <a:lnTo>
                        <a:pt x="426" y="288"/>
                      </a:lnTo>
                      <a:lnTo>
                        <a:pt x="422" y="304"/>
                      </a:lnTo>
                      <a:lnTo>
                        <a:pt x="416" y="320"/>
                      </a:lnTo>
                      <a:lnTo>
                        <a:pt x="408" y="334"/>
                      </a:lnTo>
                      <a:lnTo>
                        <a:pt x="400" y="348"/>
                      </a:lnTo>
                      <a:lnTo>
                        <a:pt x="390" y="360"/>
                      </a:lnTo>
                      <a:lnTo>
                        <a:pt x="390" y="362"/>
                      </a:lnTo>
                      <a:close/>
                    </a:path>
                  </a:pathLst>
                </a:custGeom>
                <a:grpFill/>
                <a:ln w="9525">
                  <a:noFill/>
                  <a:round/>
                </a:ln>
              </p:spPr>
              <p:txBody>
                <a:bodyPr vert="horz" wrap="square" lIns="121892" tIns="60945" rIns="121892" bIns="60945" numCol="1" anchor="t" anchorCtr="0" compatLnSpc="1"/>
                <a:lstStyle/>
                <a:p>
                  <a:endParaRPr lang="zh-CN" altLang="en-US" sz="3200"/>
                </a:p>
              </p:txBody>
            </p:sp>
            <p:sp>
              <p:nvSpPr>
                <p:cNvPr id="28" name="Freeform 115"/>
                <p:cNvSpPr/>
                <p:nvPr/>
              </p:nvSpPr>
              <p:spPr bwMode="auto">
                <a:xfrm>
                  <a:off x="2421092" y="1878167"/>
                  <a:ext cx="529915" cy="529915"/>
                </a:xfrm>
                <a:custGeom>
                  <a:avLst/>
                  <a:gdLst/>
                  <a:ahLst/>
                  <a:cxnLst>
                    <a:cxn ang="0">
                      <a:pos x="84" y="0"/>
                    </a:cxn>
                    <a:cxn ang="0">
                      <a:pos x="84" y="0"/>
                    </a:cxn>
                    <a:cxn ang="0">
                      <a:pos x="102" y="2"/>
                    </a:cxn>
                    <a:cxn ang="0">
                      <a:pos x="118" y="8"/>
                    </a:cxn>
                    <a:cxn ang="0">
                      <a:pos x="132" y="16"/>
                    </a:cxn>
                    <a:cxn ang="0">
                      <a:pos x="144" y="26"/>
                    </a:cxn>
                    <a:cxn ang="0">
                      <a:pos x="154" y="38"/>
                    </a:cxn>
                    <a:cxn ang="0">
                      <a:pos x="162" y="52"/>
                    </a:cxn>
                    <a:cxn ang="0">
                      <a:pos x="168" y="68"/>
                    </a:cxn>
                    <a:cxn ang="0">
                      <a:pos x="168" y="84"/>
                    </a:cxn>
                    <a:cxn ang="0">
                      <a:pos x="168" y="84"/>
                    </a:cxn>
                    <a:cxn ang="0">
                      <a:pos x="168" y="102"/>
                    </a:cxn>
                    <a:cxn ang="0">
                      <a:pos x="162" y="118"/>
                    </a:cxn>
                    <a:cxn ang="0">
                      <a:pos x="154" y="132"/>
                    </a:cxn>
                    <a:cxn ang="0">
                      <a:pos x="144" y="144"/>
                    </a:cxn>
                    <a:cxn ang="0">
                      <a:pos x="132" y="154"/>
                    </a:cxn>
                    <a:cxn ang="0">
                      <a:pos x="118" y="162"/>
                    </a:cxn>
                    <a:cxn ang="0">
                      <a:pos x="102" y="166"/>
                    </a:cxn>
                    <a:cxn ang="0">
                      <a:pos x="84" y="168"/>
                    </a:cxn>
                    <a:cxn ang="0">
                      <a:pos x="84" y="168"/>
                    </a:cxn>
                    <a:cxn ang="0">
                      <a:pos x="68" y="166"/>
                    </a:cxn>
                    <a:cxn ang="0">
                      <a:pos x="52" y="162"/>
                    </a:cxn>
                    <a:cxn ang="0">
                      <a:pos x="38" y="154"/>
                    </a:cxn>
                    <a:cxn ang="0">
                      <a:pos x="26" y="144"/>
                    </a:cxn>
                    <a:cxn ang="0">
                      <a:pos x="16" y="132"/>
                    </a:cxn>
                    <a:cxn ang="0">
                      <a:pos x="8" y="118"/>
                    </a:cxn>
                    <a:cxn ang="0">
                      <a:pos x="2" y="102"/>
                    </a:cxn>
                    <a:cxn ang="0">
                      <a:pos x="0" y="84"/>
                    </a:cxn>
                    <a:cxn ang="0">
                      <a:pos x="0" y="84"/>
                    </a:cxn>
                    <a:cxn ang="0">
                      <a:pos x="2" y="68"/>
                    </a:cxn>
                    <a:cxn ang="0">
                      <a:pos x="8" y="52"/>
                    </a:cxn>
                    <a:cxn ang="0">
                      <a:pos x="16" y="38"/>
                    </a:cxn>
                    <a:cxn ang="0">
                      <a:pos x="26" y="26"/>
                    </a:cxn>
                    <a:cxn ang="0">
                      <a:pos x="38" y="16"/>
                    </a:cxn>
                    <a:cxn ang="0">
                      <a:pos x="52" y="8"/>
                    </a:cxn>
                    <a:cxn ang="0">
                      <a:pos x="68" y="2"/>
                    </a:cxn>
                    <a:cxn ang="0">
                      <a:pos x="84" y="0"/>
                    </a:cxn>
                    <a:cxn ang="0">
                      <a:pos x="84" y="0"/>
                    </a:cxn>
                  </a:cxnLst>
                  <a:rect l="0" t="0" r="r" b="b"/>
                  <a:pathLst>
                    <a:path w="168" h="168">
                      <a:moveTo>
                        <a:pt x="84" y="0"/>
                      </a:moveTo>
                      <a:lnTo>
                        <a:pt x="84" y="0"/>
                      </a:lnTo>
                      <a:lnTo>
                        <a:pt x="102" y="2"/>
                      </a:lnTo>
                      <a:lnTo>
                        <a:pt x="118" y="8"/>
                      </a:lnTo>
                      <a:lnTo>
                        <a:pt x="132" y="16"/>
                      </a:lnTo>
                      <a:lnTo>
                        <a:pt x="144" y="26"/>
                      </a:lnTo>
                      <a:lnTo>
                        <a:pt x="154" y="38"/>
                      </a:lnTo>
                      <a:lnTo>
                        <a:pt x="162" y="52"/>
                      </a:lnTo>
                      <a:lnTo>
                        <a:pt x="168" y="68"/>
                      </a:lnTo>
                      <a:lnTo>
                        <a:pt x="168" y="84"/>
                      </a:lnTo>
                      <a:lnTo>
                        <a:pt x="168" y="84"/>
                      </a:lnTo>
                      <a:lnTo>
                        <a:pt x="168" y="102"/>
                      </a:lnTo>
                      <a:lnTo>
                        <a:pt x="162" y="118"/>
                      </a:lnTo>
                      <a:lnTo>
                        <a:pt x="154" y="132"/>
                      </a:lnTo>
                      <a:lnTo>
                        <a:pt x="144" y="144"/>
                      </a:lnTo>
                      <a:lnTo>
                        <a:pt x="132" y="154"/>
                      </a:lnTo>
                      <a:lnTo>
                        <a:pt x="118" y="162"/>
                      </a:lnTo>
                      <a:lnTo>
                        <a:pt x="102" y="166"/>
                      </a:lnTo>
                      <a:lnTo>
                        <a:pt x="84" y="168"/>
                      </a:lnTo>
                      <a:lnTo>
                        <a:pt x="84" y="168"/>
                      </a:lnTo>
                      <a:lnTo>
                        <a:pt x="68" y="166"/>
                      </a:lnTo>
                      <a:lnTo>
                        <a:pt x="52" y="162"/>
                      </a:lnTo>
                      <a:lnTo>
                        <a:pt x="38" y="154"/>
                      </a:lnTo>
                      <a:lnTo>
                        <a:pt x="26" y="144"/>
                      </a:lnTo>
                      <a:lnTo>
                        <a:pt x="16" y="132"/>
                      </a:lnTo>
                      <a:lnTo>
                        <a:pt x="8" y="118"/>
                      </a:lnTo>
                      <a:lnTo>
                        <a:pt x="2" y="102"/>
                      </a:lnTo>
                      <a:lnTo>
                        <a:pt x="0" y="84"/>
                      </a:lnTo>
                      <a:lnTo>
                        <a:pt x="0" y="84"/>
                      </a:lnTo>
                      <a:lnTo>
                        <a:pt x="2" y="68"/>
                      </a:lnTo>
                      <a:lnTo>
                        <a:pt x="8" y="52"/>
                      </a:lnTo>
                      <a:lnTo>
                        <a:pt x="16" y="38"/>
                      </a:lnTo>
                      <a:lnTo>
                        <a:pt x="26" y="26"/>
                      </a:lnTo>
                      <a:lnTo>
                        <a:pt x="38" y="16"/>
                      </a:lnTo>
                      <a:lnTo>
                        <a:pt x="52" y="8"/>
                      </a:lnTo>
                      <a:lnTo>
                        <a:pt x="68" y="2"/>
                      </a:lnTo>
                      <a:lnTo>
                        <a:pt x="84" y="0"/>
                      </a:lnTo>
                      <a:lnTo>
                        <a:pt x="84" y="0"/>
                      </a:lnTo>
                      <a:close/>
                    </a:path>
                  </a:pathLst>
                </a:custGeom>
                <a:grpFill/>
                <a:ln w="9525">
                  <a:noFill/>
                  <a:round/>
                </a:ln>
              </p:spPr>
              <p:txBody>
                <a:bodyPr vert="horz" wrap="square" lIns="121892" tIns="60945" rIns="121892" bIns="60945" numCol="1" anchor="t" anchorCtr="0" compatLnSpc="1"/>
                <a:lstStyle/>
                <a:p>
                  <a:endParaRPr lang="zh-CN" altLang="en-US" sz="3200"/>
                </a:p>
              </p:txBody>
            </p:sp>
          </p:grpSp>
        </p:grpSp>
        <p:sp>
          <p:nvSpPr>
            <p:cNvPr id="36" name="文本框 35"/>
            <p:cNvSpPr txBox="1"/>
            <p:nvPr/>
          </p:nvSpPr>
          <p:spPr>
            <a:xfrm>
              <a:off x="5370640" y="1311010"/>
              <a:ext cx="385264" cy="376323"/>
            </a:xfrm>
            <a:prstGeom prst="rect">
              <a:avLst/>
            </a:prstGeom>
            <a:noFill/>
            <a:extLst>
              <a:ext uri="{909E8E84-426E-40DD-AFC4-6F175D3DCCD1}">
                <a14:hiddenFill xmlns:a14="http://schemas.microsoft.com/office/drawing/2010/main">
                  <a:solidFill>
                    <a:srgbClr val="00B050"/>
                  </a:solidFill>
                </a14:hiddenFill>
              </a:ext>
            </a:extLst>
          </p:spPr>
          <p:txBody>
            <a:bodyPr wrap="square" rtlCol="0" anchor="ctr">
              <a:spAutoFit/>
            </a:bodyPr>
            <a:lstStyle/>
            <a:p>
              <a:pPr algn="ctr"/>
              <a:r>
                <a:rPr kumimoji="1" lang="en-US" altLang="zh-CN" sz="2665" b="1" dirty="0">
                  <a:solidFill>
                    <a:schemeClr val="bg1"/>
                  </a:solidFill>
                </a:rPr>
                <a:t>3</a:t>
              </a:r>
              <a:endParaRPr kumimoji="1" lang="zh-CN" altLang="en-US" sz="2665" b="1" dirty="0">
                <a:solidFill>
                  <a:schemeClr val="bg1"/>
                </a:solidFill>
              </a:endParaRPr>
            </a:p>
          </p:txBody>
        </p:sp>
      </p:grpSp>
      <p:grpSp>
        <p:nvGrpSpPr>
          <p:cNvPr id="21" name="组合 20"/>
          <p:cNvGrpSpPr/>
          <p:nvPr/>
        </p:nvGrpSpPr>
        <p:grpSpPr>
          <a:xfrm>
            <a:off x="9602004" y="1613067"/>
            <a:ext cx="790234" cy="1286361"/>
            <a:chOff x="7201980" y="1209491"/>
            <a:chExt cx="592810" cy="964990"/>
          </a:xfrm>
        </p:grpSpPr>
        <p:grpSp>
          <p:nvGrpSpPr>
            <p:cNvPr id="29" name="组 28"/>
            <p:cNvGrpSpPr/>
            <p:nvPr/>
          </p:nvGrpSpPr>
          <p:grpSpPr>
            <a:xfrm>
              <a:off x="7201980" y="1209491"/>
              <a:ext cx="592810" cy="964990"/>
              <a:chOff x="1396857" y="1361891"/>
              <a:chExt cx="592810" cy="964990"/>
            </a:xfrm>
          </p:grpSpPr>
          <p:sp>
            <p:nvSpPr>
              <p:cNvPr id="30" name="椭圆 29"/>
              <p:cNvSpPr/>
              <p:nvPr/>
            </p:nvSpPr>
            <p:spPr>
              <a:xfrm flipV="1">
                <a:off x="1622621" y="2185741"/>
                <a:ext cx="141138" cy="14114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3200"/>
              </a:p>
            </p:txBody>
          </p:sp>
          <p:grpSp>
            <p:nvGrpSpPr>
              <p:cNvPr id="31" name="组 30"/>
              <p:cNvGrpSpPr/>
              <p:nvPr/>
            </p:nvGrpSpPr>
            <p:grpSpPr>
              <a:xfrm>
                <a:off x="1396857" y="1361891"/>
                <a:ext cx="592810" cy="763243"/>
                <a:chOff x="2305050" y="1762125"/>
                <a:chExt cx="762000" cy="981075"/>
              </a:xfrm>
              <a:solidFill>
                <a:schemeClr val="accent6"/>
              </a:solidFill>
            </p:grpSpPr>
            <p:sp>
              <p:nvSpPr>
                <p:cNvPr id="32" name="Freeform 114"/>
                <p:cNvSpPr>
                  <a:spLocks noEditPoints="1"/>
                </p:cNvSpPr>
                <p:nvPr/>
              </p:nvSpPr>
              <p:spPr bwMode="auto">
                <a:xfrm>
                  <a:off x="2305050" y="1762125"/>
                  <a:ext cx="762000" cy="981075"/>
                </a:xfrm>
                <a:custGeom>
                  <a:avLst/>
                  <a:gdLst/>
                  <a:ahLst/>
                  <a:cxnLst>
                    <a:cxn ang="0">
                      <a:pos x="480" y="240"/>
                    </a:cxn>
                    <a:cxn ang="0">
                      <a:pos x="476" y="192"/>
                    </a:cxn>
                    <a:cxn ang="0">
                      <a:pos x="462" y="148"/>
                    </a:cxn>
                    <a:cxn ang="0">
                      <a:pos x="440" y="106"/>
                    </a:cxn>
                    <a:cxn ang="0">
                      <a:pos x="410" y="70"/>
                    </a:cxn>
                    <a:cxn ang="0">
                      <a:pos x="374" y="42"/>
                    </a:cxn>
                    <a:cxn ang="0">
                      <a:pos x="334" y="20"/>
                    </a:cxn>
                    <a:cxn ang="0">
                      <a:pos x="290" y="6"/>
                    </a:cxn>
                    <a:cxn ang="0">
                      <a:pos x="240" y="0"/>
                    </a:cxn>
                    <a:cxn ang="0">
                      <a:pos x="216" y="2"/>
                    </a:cxn>
                    <a:cxn ang="0">
                      <a:pos x="170" y="12"/>
                    </a:cxn>
                    <a:cxn ang="0">
                      <a:pos x="126" y="30"/>
                    </a:cxn>
                    <a:cxn ang="0">
                      <a:pos x="88" y="56"/>
                    </a:cxn>
                    <a:cxn ang="0">
                      <a:pos x="56" y="88"/>
                    </a:cxn>
                    <a:cxn ang="0">
                      <a:pos x="30" y="126"/>
                    </a:cxn>
                    <a:cxn ang="0">
                      <a:pos x="12" y="170"/>
                    </a:cxn>
                    <a:cxn ang="0">
                      <a:pos x="2" y="216"/>
                    </a:cxn>
                    <a:cxn ang="0">
                      <a:pos x="0" y="240"/>
                    </a:cxn>
                    <a:cxn ang="0">
                      <a:pos x="4" y="282"/>
                    </a:cxn>
                    <a:cxn ang="0">
                      <a:pos x="14" y="322"/>
                    </a:cxn>
                    <a:cxn ang="0">
                      <a:pos x="32" y="358"/>
                    </a:cxn>
                    <a:cxn ang="0">
                      <a:pos x="54" y="390"/>
                    </a:cxn>
                    <a:cxn ang="0">
                      <a:pos x="54" y="390"/>
                    </a:cxn>
                    <a:cxn ang="0">
                      <a:pos x="232" y="612"/>
                    </a:cxn>
                    <a:cxn ang="0">
                      <a:pos x="236" y="616"/>
                    </a:cxn>
                    <a:cxn ang="0">
                      <a:pos x="240" y="618"/>
                    </a:cxn>
                    <a:cxn ang="0">
                      <a:pos x="250" y="612"/>
                    </a:cxn>
                    <a:cxn ang="0">
                      <a:pos x="428" y="390"/>
                    </a:cxn>
                    <a:cxn ang="0">
                      <a:pos x="428" y="390"/>
                    </a:cxn>
                    <a:cxn ang="0">
                      <a:pos x="440" y="374"/>
                    </a:cxn>
                    <a:cxn ang="0">
                      <a:pos x="460" y="340"/>
                    </a:cxn>
                    <a:cxn ang="0">
                      <a:pos x="472" y="302"/>
                    </a:cxn>
                    <a:cxn ang="0">
                      <a:pos x="480" y="262"/>
                    </a:cxn>
                    <a:cxn ang="0">
                      <a:pos x="480" y="240"/>
                    </a:cxn>
                    <a:cxn ang="0">
                      <a:pos x="240" y="548"/>
                    </a:cxn>
                    <a:cxn ang="0">
                      <a:pos x="92" y="362"/>
                    </a:cxn>
                    <a:cxn ang="0">
                      <a:pos x="90" y="360"/>
                    </a:cxn>
                    <a:cxn ang="0">
                      <a:pos x="72" y="334"/>
                    </a:cxn>
                    <a:cxn ang="0">
                      <a:pos x="60" y="304"/>
                    </a:cxn>
                    <a:cxn ang="0">
                      <a:pos x="52" y="274"/>
                    </a:cxn>
                    <a:cxn ang="0">
                      <a:pos x="48" y="240"/>
                    </a:cxn>
                    <a:cxn ang="0">
                      <a:pos x="50" y="222"/>
                    </a:cxn>
                    <a:cxn ang="0">
                      <a:pos x="58" y="184"/>
                    </a:cxn>
                    <a:cxn ang="0">
                      <a:pos x="72" y="150"/>
                    </a:cxn>
                    <a:cxn ang="0">
                      <a:pos x="92" y="118"/>
                    </a:cxn>
                    <a:cxn ang="0">
                      <a:pos x="118" y="92"/>
                    </a:cxn>
                    <a:cxn ang="0">
                      <a:pos x="150" y="72"/>
                    </a:cxn>
                    <a:cxn ang="0">
                      <a:pos x="184" y="58"/>
                    </a:cxn>
                    <a:cxn ang="0">
                      <a:pos x="222" y="50"/>
                    </a:cxn>
                    <a:cxn ang="0">
                      <a:pos x="240" y="48"/>
                    </a:cxn>
                    <a:cxn ang="0">
                      <a:pos x="280" y="52"/>
                    </a:cxn>
                    <a:cxn ang="0">
                      <a:pos x="316" y="64"/>
                    </a:cxn>
                    <a:cxn ang="0">
                      <a:pos x="348" y="82"/>
                    </a:cxn>
                    <a:cxn ang="0">
                      <a:pos x="376" y="106"/>
                    </a:cxn>
                    <a:cxn ang="0">
                      <a:pos x="400" y="134"/>
                    </a:cxn>
                    <a:cxn ang="0">
                      <a:pos x="418" y="166"/>
                    </a:cxn>
                    <a:cxn ang="0">
                      <a:pos x="428" y="202"/>
                    </a:cxn>
                    <a:cxn ang="0">
                      <a:pos x="432" y="240"/>
                    </a:cxn>
                    <a:cxn ang="0">
                      <a:pos x="432" y="258"/>
                    </a:cxn>
                    <a:cxn ang="0">
                      <a:pos x="426" y="288"/>
                    </a:cxn>
                    <a:cxn ang="0">
                      <a:pos x="416" y="320"/>
                    </a:cxn>
                    <a:cxn ang="0">
                      <a:pos x="400" y="348"/>
                    </a:cxn>
                    <a:cxn ang="0">
                      <a:pos x="390" y="362"/>
                    </a:cxn>
                  </a:cxnLst>
                  <a:rect l="0" t="0" r="r" b="b"/>
                  <a:pathLst>
                    <a:path w="480" h="618">
                      <a:moveTo>
                        <a:pt x="480" y="240"/>
                      </a:moveTo>
                      <a:lnTo>
                        <a:pt x="480" y="240"/>
                      </a:lnTo>
                      <a:lnTo>
                        <a:pt x="480" y="216"/>
                      </a:lnTo>
                      <a:lnTo>
                        <a:pt x="476" y="192"/>
                      </a:lnTo>
                      <a:lnTo>
                        <a:pt x="470" y="170"/>
                      </a:lnTo>
                      <a:lnTo>
                        <a:pt x="462" y="148"/>
                      </a:lnTo>
                      <a:lnTo>
                        <a:pt x="452" y="126"/>
                      </a:lnTo>
                      <a:lnTo>
                        <a:pt x="440" y="106"/>
                      </a:lnTo>
                      <a:lnTo>
                        <a:pt x="426" y="88"/>
                      </a:lnTo>
                      <a:lnTo>
                        <a:pt x="410" y="70"/>
                      </a:lnTo>
                      <a:lnTo>
                        <a:pt x="394" y="56"/>
                      </a:lnTo>
                      <a:lnTo>
                        <a:pt x="374" y="42"/>
                      </a:lnTo>
                      <a:lnTo>
                        <a:pt x="356" y="30"/>
                      </a:lnTo>
                      <a:lnTo>
                        <a:pt x="334" y="20"/>
                      </a:lnTo>
                      <a:lnTo>
                        <a:pt x="312" y="12"/>
                      </a:lnTo>
                      <a:lnTo>
                        <a:pt x="290" y="6"/>
                      </a:lnTo>
                      <a:lnTo>
                        <a:pt x="266" y="2"/>
                      </a:lnTo>
                      <a:lnTo>
                        <a:pt x="240" y="0"/>
                      </a:lnTo>
                      <a:lnTo>
                        <a:pt x="240" y="0"/>
                      </a:lnTo>
                      <a:lnTo>
                        <a:pt x="216" y="2"/>
                      </a:lnTo>
                      <a:lnTo>
                        <a:pt x="192" y="6"/>
                      </a:lnTo>
                      <a:lnTo>
                        <a:pt x="170" y="12"/>
                      </a:lnTo>
                      <a:lnTo>
                        <a:pt x="148" y="20"/>
                      </a:lnTo>
                      <a:lnTo>
                        <a:pt x="126" y="30"/>
                      </a:lnTo>
                      <a:lnTo>
                        <a:pt x="106" y="42"/>
                      </a:lnTo>
                      <a:lnTo>
                        <a:pt x="88" y="56"/>
                      </a:lnTo>
                      <a:lnTo>
                        <a:pt x="72" y="70"/>
                      </a:lnTo>
                      <a:lnTo>
                        <a:pt x="56" y="88"/>
                      </a:lnTo>
                      <a:lnTo>
                        <a:pt x="42" y="106"/>
                      </a:lnTo>
                      <a:lnTo>
                        <a:pt x="30" y="126"/>
                      </a:lnTo>
                      <a:lnTo>
                        <a:pt x="20" y="148"/>
                      </a:lnTo>
                      <a:lnTo>
                        <a:pt x="12" y="170"/>
                      </a:lnTo>
                      <a:lnTo>
                        <a:pt x="6" y="192"/>
                      </a:lnTo>
                      <a:lnTo>
                        <a:pt x="2" y="216"/>
                      </a:lnTo>
                      <a:lnTo>
                        <a:pt x="0" y="240"/>
                      </a:lnTo>
                      <a:lnTo>
                        <a:pt x="0" y="240"/>
                      </a:lnTo>
                      <a:lnTo>
                        <a:pt x="2" y="262"/>
                      </a:lnTo>
                      <a:lnTo>
                        <a:pt x="4" y="282"/>
                      </a:lnTo>
                      <a:lnTo>
                        <a:pt x="8" y="302"/>
                      </a:lnTo>
                      <a:lnTo>
                        <a:pt x="14" y="322"/>
                      </a:lnTo>
                      <a:lnTo>
                        <a:pt x="22" y="340"/>
                      </a:lnTo>
                      <a:lnTo>
                        <a:pt x="32" y="358"/>
                      </a:lnTo>
                      <a:lnTo>
                        <a:pt x="42" y="374"/>
                      </a:lnTo>
                      <a:lnTo>
                        <a:pt x="54" y="390"/>
                      </a:lnTo>
                      <a:lnTo>
                        <a:pt x="54" y="390"/>
                      </a:lnTo>
                      <a:lnTo>
                        <a:pt x="54" y="390"/>
                      </a:lnTo>
                      <a:lnTo>
                        <a:pt x="54" y="390"/>
                      </a:lnTo>
                      <a:lnTo>
                        <a:pt x="232" y="612"/>
                      </a:lnTo>
                      <a:lnTo>
                        <a:pt x="232" y="612"/>
                      </a:lnTo>
                      <a:lnTo>
                        <a:pt x="236" y="616"/>
                      </a:lnTo>
                      <a:lnTo>
                        <a:pt x="240" y="618"/>
                      </a:lnTo>
                      <a:lnTo>
                        <a:pt x="240" y="618"/>
                      </a:lnTo>
                      <a:lnTo>
                        <a:pt x="246" y="616"/>
                      </a:lnTo>
                      <a:lnTo>
                        <a:pt x="250" y="612"/>
                      </a:lnTo>
                      <a:lnTo>
                        <a:pt x="250" y="612"/>
                      </a:lnTo>
                      <a:lnTo>
                        <a:pt x="428" y="390"/>
                      </a:lnTo>
                      <a:lnTo>
                        <a:pt x="428" y="390"/>
                      </a:lnTo>
                      <a:lnTo>
                        <a:pt x="428" y="390"/>
                      </a:lnTo>
                      <a:lnTo>
                        <a:pt x="428" y="390"/>
                      </a:lnTo>
                      <a:lnTo>
                        <a:pt x="440" y="374"/>
                      </a:lnTo>
                      <a:lnTo>
                        <a:pt x="450" y="358"/>
                      </a:lnTo>
                      <a:lnTo>
                        <a:pt x="460" y="340"/>
                      </a:lnTo>
                      <a:lnTo>
                        <a:pt x="466" y="322"/>
                      </a:lnTo>
                      <a:lnTo>
                        <a:pt x="472" y="302"/>
                      </a:lnTo>
                      <a:lnTo>
                        <a:pt x="478" y="282"/>
                      </a:lnTo>
                      <a:lnTo>
                        <a:pt x="480" y="262"/>
                      </a:lnTo>
                      <a:lnTo>
                        <a:pt x="480" y="240"/>
                      </a:lnTo>
                      <a:lnTo>
                        <a:pt x="480" y="240"/>
                      </a:lnTo>
                      <a:close/>
                      <a:moveTo>
                        <a:pt x="390" y="362"/>
                      </a:moveTo>
                      <a:lnTo>
                        <a:pt x="240" y="548"/>
                      </a:lnTo>
                      <a:lnTo>
                        <a:pt x="94" y="364"/>
                      </a:lnTo>
                      <a:lnTo>
                        <a:pt x="92" y="362"/>
                      </a:lnTo>
                      <a:lnTo>
                        <a:pt x="90" y="360"/>
                      </a:lnTo>
                      <a:lnTo>
                        <a:pt x="90" y="360"/>
                      </a:lnTo>
                      <a:lnTo>
                        <a:pt x="82" y="348"/>
                      </a:lnTo>
                      <a:lnTo>
                        <a:pt x="72" y="334"/>
                      </a:lnTo>
                      <a:lnTo>
                        <a:pt x="66" y="320"/>
                      </a:lnTo>
                      <a:lnTo>
                        <a:pt x="60" y="304"/>
                      </a:lnTo>
                      <a:lnTo>
                        <a:pt x="54" y="288"/>
                      </a:lnTo>
                      <a:lnTo>
                        <a:pt x="52" y="274"/>
                      </a:lnTo>
                      <a:lnTo>
                        <a:pt x="50" y="258"/>
                      </a:lnTo>
                      <a:lnTo>
                        <a:pt x="48" y="240"/>
                      </a:lnTo>
                      <a:lnTo>
                        <a:pt x="48" y="240"/>
                      </a:lnTo>
                      <a:lnTo>
                        <a:pt x="50" y="222"/>
                      </a:lnTo>
                      <a:lnTo>
                        <a:pt x="52" y="202"/>
                      </a:lnTo>
                      <a:lnTo>
                        <a:pt x="58" y="184"/>
                      </a:lnTo>
                      <a:lnTo>
                        <a:pt x="64" y="166"/>
                      </a:lnTo>
                      <a:lnTo>
                        <a:pt x="72" y="150"/>
                      </a:lnTo>
                      <a:lnTo>
                        <a:pt x="82" y="134"/>
                      </a:lnTo>
                      <a:lnTo>
                        <a:pt x="92" y="118"/>
                      </a:lnTo>
                      <a:lnTo>
                        <a:pt x="106" y="106"/>
                      </a:lnTo>
                      <a:lnTo>
                        <a:pt x="118" y="92"/>
                      </a:lnTo>
                      <a:lnTo>
                        <a:pt x="134" y="82"/>
                      </a:lnTo>
                      <a:lnTo>
                        <a:pt x="150" y="72"/>
                      </a:lnTo>
                      <a:lnTo>
                        <a:pt x="166" y="64"/>
                      </a:lnTo>
                      <a:lnTo>
                        <a:pt x="184" y="58"/>
                      </a:lnTo>
                      <a:lnTo>
                        <a:pt x="202" y="52"/>
                      </a:lnTo>
                      <a:lnTo>
                        <a:pt x="222" y="50"/>
                      </a:lnTo>
                      <a:lnTo>
                        <a:pt x="240" y="48"/>
                      </a:lnTo>
                      <a:lnTo>
                        <a:pt x="240" y="48"/>
                      </a:lnTo>
                      <a:lnTo>
                        <a:pt x="260" y="50"/>
                      </a:lnTo>
                      <a:lnTo>
                        <a:pt x="280" y="52"/>
                      </a:lnTo>
                      <a:lnTo>
                        <a:pt x="298" y="58"/>
                      </a:lnTo>
                      <a:lnTo>
                        <a:pt x="316" y="64"/>
                      </a:lnTo>
                      <a:lnTo>
                        <a:pt x="332" y="72"/>
                      </a:lnTo>
                      <a:lnTo>
                        <a:pt x="348" y="82"/>
                      </a:lnTo>
                      <a:lnTo>
                        <a:pt x="362" y="92"/>
                      </a:lnTo>
                      <a:lnTo>
                        <a:pt x="376" y="106"/>
                      </a:lnTo>
                      <a:lnTo>
                        <a:pt x="388" y="118"/>
                      </a:lnTo>
                      <a:lnTo>
                        <a:pt x="400" y="134"/>
                      </a:lnTo>
                      <a:lnTo>
                        <a:pt x="410" y="150"/>
                      </a:lnTo>
                      <a:lnTo>
                        <a:pt x="418" y="166"/>
                      </a:lnTo>
                      <a:lnTo>
                        <a:pt x="424" y="184"/>
                      </a:lnTo>
                      <a:lnTo>
                        <a:pt x="428" y="202"/>
                      </a:lnTo>
                      <a:lnTo>
                        <a:pt x="432" y="222"/>
                      </a:lnTo>
                      <a:lnTo>
                        <a:pt x="432" y="240"/>
                      </a:lnTo>
                      <a:lnTo>
                        <a:pt x="432" y="240"/>
                      </a:lnTo>
                      <a:lnTo>
                        <a:pt x="432" y="258"/>
                      </a:lnTo>
                      <a:lnTo>
                        <a:pt x="430" y="274"/>
                      </a:lnTo>
                      <a:lnTo>
                        <a:pt x="426" y="288"/>
                      </a:lnTo>
                      <a:lnTo>
                        <a:pt x="422" y="304"/>
                      </a:lnTo>
                      <a:lnTo>
                        <a:pt x="416" y="320"/>
                      </a:lnTo>
                      <a:lnTo>
                        <a:pt x="408" y="334"/>
                      </a:lnTo>
                      <a:lnTo>
                        <a:pt x="400" y="348"/>
                      </a:lnTo>
                      <a:lnTo>
                        <a:pt x="390" y="360"/>
                      </a:lnTo>
                      <a:lnTo>
                        <a:pt x="390" y="362"/>
                      </a:lnTo>
                      <a:close/>
                    </a:path>
                  </a:pathLst>
                </a:custGeom>
                <a:solidFill>
                  <a:schemeClr val="tx2"/>
                </a:solidFill>
                <a:ln w="9525">
                  <a:noFill/>
                  <a:round/>
                </a:ln>
              </p:spPr>
              <p:txBody>
                <a:bodyPr vert="horz" wrap="square" lIns="121892" tIns="60945" rIns="121892" bIns="60945" numCol="1" anchor="t" anchorCtr="0" compatLnSpc="1"/>
                <a:lstStyle/>
                <a:p>
                  <a:endParaRPr lang="zh-CN" altLang="en-US" sz="3200" dirty="0"/>
                </a:p>
              </p:txBody>
            </p:sp>
            <p:sp>
              <p:nvSpPr>
                <p:cNvPr id="33" name="Freeform 115"/>
                <p:cNvSpPr/>
                <p:nvPr/>
              </p:nvSpPr>
              <p:spPr bwMode="auto">
                <a:xfrm>
                  <a:off x="2421092" y="1878167"/>
                  <a:ext cx="529915" cy="529915"/>
                </a:xfrm>
                <a:custGeom>
                  <a:avLst/>
                  <a:gdLst/>
                  <a:ahLst/>
                  <a:cxnLst>
                    <a:cxn ang="0">
                      <a:pos x="84" y="0"/>
                    </a:cxn>
                    <a:cxn ang="0">
                      <a:pos x="84" y="0"/>
                    </a:cxn>
                    <a:cxn ang="0">
                      <a:pos x="102" y="2"/>
                    </a:cxn>
                    <a:cxn ang="0">
                      <a:pos x="118" y="8"/>
                    </a:cxn>
                    <a:cxn ang="0">
                      <a:pos x="132" y="16"/>
                    </a:cxn>
                    <a:cxn ang="0">
                      <a:pos x="144" y="26"/>
                    </a:cxn>
                    <a:cxn ang="0">
                      <a:pos x="154" y="38"/>
                    </a:cxn>
                    <a:cxn ang="0">
                      <a:pos x="162" y="52"/>
                    </a:cxn>
                    <a:cxn ang="0">
                      <a:pos x="168" y="68"/>
                    </a:cxn>
                    <a:cxn ang="0">
                      <a:pos x="168" y="84"/>
                    </a:cxn>
                    <a:cxn ang="0">
                      <a:pos x="168" y="84"/>
                    </a:cxn>
                    <a:cxn ang="0">
                      <a:pos x="168" y="102"/>
                    </a:cxn>
                    <a:cxn ang="0">
                      <a:pos x="162" y="118"/>
                    </a:cxn>
                    <a:cxn ang="0">
                      <a:pos x="154" y="132"/>
                    </a:cxn>
                    <a:cxn ang="0">
                      <a:pos x="144" y="144"/>
                    </a:cxn>
                    <a:cxn ang="0">
                      <a:pos x="132" y="154"/>
                    </a:cxn>
                    <a:cxn ang="0">
                      <a:pos x="118" y="162"/>
                    </a:cxn>
                    <a:cxn ang="0">
                      <a:pos x="102" y="166"/>
                    </a:cxn>
                    <a:cxn ang="0">
                      <a:pos x="84" y="168"/>
                    </a:cxn>
                    <a:cxn ang="0">
                      <a:pos x="84" y="168"/>
                    </a:cxn>
                    <a:cxn ang="0">
                      <a:pos x="68" y="166"/>
                    </a:cxn>
                    <a:cxn ang="0">
                      <a:pos x="52" y="162"/>
                    </a:cxn>
                    <a:cxn ang="0">
                      <a:pos x="38" y="154"/>
                    </a:cxn>
                    <a:cxn ang="0">
                      <a:pos x="26" y="144"/>
                    </a:cxn>
                    <a:cxn ang="0">
                      <a:pos x="16" y="132"/>
                    </a:cxn>
                    <a:cxn ang="0">
                      <a:pos x="8" y="118"/>
                    </a:cxn>
                    <a:cxn ang="0">
                      <a:pos x="2" y="102"/>
                    </a:cxn>
                    <a:cxn ang="0">
                      <a:pos x="0" y="84"/>
                    </a:cxn>
                    <a:cxn ang="0">
                      <a:pos x="0" y="84"/>
                    </a:cxn>
                    <a:cxn ang="0">
                      <a:pos x="2" y="68"/>
                    </a:cxn>
                    <a:cxn ang="0">
                      <a:pos x="8" y="52"/>
                    </a:cxn>
                    <a:cxn ang="0">
                      <a:pos x="16" y="38"/>
                    </a:cxn>
                    <a:cxn ang="0">
                      <a:pos x="26" y="26"/>
                    </a:cxn>
                    <a:cxn ang="0">
                      <a:pos x="38" y="16"/>
                    </a:cxn>
                    <a:cxn ang="0">
                      <a:pos x="52" y="8"/>
                    </a:cxn>
                    <a:cxn ang="0">
                      <a:pos x="68" y="2"/>
                    </a:cxn>
                    <a:cxn ang="0">
                      <a:pos x="84" y="0"/>
                    </a:cxn>
                    <a:cxn ang="0">
                      <a:pos x="84" y="0"/>
                    </a:cxn>
                  </a:cxnLst>
                  <a:rect l="0" t="0" r="r" b="b"/>
                  <a:pathLst>
                    <a:path w="168" h="168">
                      <a:moveTo>
                        <a:pt x="84" y="0"/>
                      </a:moveTo>
                      <a:lnTo>
                        <a:pt x="84" y="0"/>
                      </a:lnTo>
                      <a:lnTo>
                        <a:pt x="102" y="2"/>
                      </a:lnTo>
                      <a:lnTo>
                        <a:pt x="118" y="8"/>
                      </a:lnTo>
                      <a:lnTo>
                        <a:pt x="132" y="16"/>
                      </a:lnTo>
                      <a:lnTo>
                        <a:pt x="144" y="26"/>
                      </a:lnTo>
                      <a:lnTo>
                        <a:pt x="154" y="38"/>
                      </a:lnTo>
                      <a:lnTo>
                        <a:pt x="162" y="52"/>
                      </a:lnTo>
                      <a:lnTo>
                        <a:pt x="168" y="68"/>
                      </a:lnTo>
                      <a:lnTo>
                        <a:pt x="168" y="84"/>
                      </a:lnTo>
                      <a:lnTo>
                        <a:pt x="168" y="84"/>
                      </a:lnTo>
                      <a:lnTo>
                        <a:pt x="168" y="102"/>
                      </a:lnTo>
                      <a:lnTo>
                        <a:pt x="162" y="118"/>
                      </a:lnTo>
                      <a:lnTo>
                        <a:pt x="154" y="132"/>
                      </a:lnTo>
                      <a:lnTo>
                        <a:pt x="144" y="144"/>
                      </a:lnTo>
                      <a:lnTo>
                        <a:pt x="132" y="154"/>
                      </a:lnTo>
                      <a:lnTo>
                        <a:pt x="118" y="162"/>
                      </a:lnTo>
                      <a:lnTo>
                        <a:pt x="102" y="166"/>
                      </a:lnTo>
                      <a:lnTo>
                        <a:pt x="84" y="168"/>
                      </a:lnTo>
                      <a:lnTo>
                        <a:pt x="84" y="168"/>
                      </a:lnTo>
                      <a:lnTo>
                        <a:pt x="68" y="166"/>
                      </a:lnTo>
                      <a:lnTo>
                        <a:pt x="52" y="162"/>
                      </a:lnTo>
                      <a:lnTo>
                        <a:pt x="38" y="154"/>
                      </a:lnTo>
                      <a:lnTo>
                        <a:pt x="26" y="144"/>
                      </a:lnTo>
                      <a:lnTo>
                        <a:pt x="16" y="132"/>
                      </a:lnTo>
                      <a:lnTo>
                        <a:pt x="8" y="118"/>
                      </a:lnTo>
                      <a:lnTo>
                        <a:pt x="2" y="102"/>
                      </a:lnTo>
                      <a:lnTo>
                        <a:pt x="0" y="84"/>
                      </a:lnTo>
                      <a:lnTo>
                        <a:pt x="0" y="84"/>
                      </a:lnTo>
                      <a:lnTo>
                        <a:pt x="2" y="68"/>
                      </a:lnTo>
                      <a:lnTo>
                        <a:pt x="8" y="52"/>
                      </a:lnTo>
                      <a:lnTo>
                        <a:pt x="16" y="38"/>
                      </a:lnTo>
                      <a:lnTo>
                        <a:pt x="26" y="26"/>
                      </a:lnTo>
                      <a:lnTo>
                        <a:pt x="38" y="16"/>
                      </a:lnTo>
                      <a:lnTo>
                        <a:pt x="52" y="8"/>
                      </a:lnTo>
                      <a:lnTo>
                        <a:pt x="68" y="2"/>
                      </a:lnTo>
                      <a:lnTo>
                        <a:pt x="84" y="0"/>
                      </a:lnTo>
                      <a:lnTo>
                        <a:pt x="84" y="0"/>
                      </a:lnTo>
                      <a:close/>
                    </a:path>
                  </a:pathLst>
                </a:custGeom>
                <a:solidFill>
                  <a:schemeClr val="tx2"/>
                </a:solidFill>
                <a:ln w="9525">
                  <a:noFill/>
                  <a:round/>
                </a:ln>
              </p:spPr>
              <p:txBody>
                <a:bodyPr vert="horz" wrap="square" lIns="121892" tIns="60945" rIns="121892" bIns="60945" numCol="1" anchor="t" anchorCtr="0" compatLnSpc="1"/>
                <a:lstStyle/>
                <a:p>
                  <a:endParaRPr lang="zh-CN" altLang="en-US" sz="3200"/>
                </a:p>
              </p:txBody>
            </p:sp>
          </p:grpSp>
        </p:grpSp>
        <p:sp>
          <p:nvSpPr>
            <p:cNvPr id="37" name="文本框 36"/>
            <p:cNvSpPr txBox="1"/>
            <p:nvPr/>
          </p:nvSpPr>
          <p:spPr>
            <a:xfrm>
              <a:off x="7317657" y="1311010"/>
              <a:ext cx="385264" cy="376323"/>
            </a:xfrm>
            <a:prstGeom prst="rect">
              <a:avLst/>
            </a:prstGeom>
            <a:noFill/>
          </p:spPr>
          <p:txBody>
            <a:bodyPr wrap="square" rtlCol="0" anchor="ctr">
              <a:spAutoFit/>
            </a:bodyPr>
            <a:lstStyle/>
            <a:p>
              <a:pPr algn="ctr"/>
              <a:r>
                <a:rPr kumimoji="1" lang="en-US" altLang="zh-CN" sz="2665" b="1" dirty="0">
                  <a:solidFill>
                    <a:schemeClr val="bg1"/>
                  </a:solidFill>
                </a:rPr>
                <a:t>4</a:t>
              </a:r>
              <a:endParaRPr kumimoji="1" lang="zh-CN" altLang="en-US" sz="2665" b="1" dirty="0">
                <a:solidFill>
                  <a:schemeClr val="bg1"/>
                </a:solidFill>
              </a:endParaRPr>
            </a:p>
          </p:txBody>
        </p:sp>
      </p:grpSp>
      <p:sp>
        <p:nvSpPr>
          <p:cNvPr id="40" name="文本框 8"/>
          <p:cNvSpPr txBox="1"/>
          <p:nvPr/>
        </p:nvSpPr>
        <p:spPr>
          <a:xfrm>
            <a:off x="977464" y="4166977"/>
            <a:ext cx="2407729" cy="13709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altLang="en-US" sz="1600" dirty="0">
                <a:solidFill>
                  <a:schemeClr val="tx1">
                    <a:lumMod val="85000"/>
                    <a:lumOff val="15000"/>
                  </a:schemeClr>
                </a:solidFill>
                <a:latin typeface="微软雅黑" panose="020B0503020204020204" charset="-122"/>
                <a:ea typeface="微软雅黑" panose="020B0503020204020204" charset="-122"/>
              </a:rPr>
              <a:t>通过论文的题目、目录大纲、关键词、思维导图等，从总体把握论文的思路和内容。</a:t>
            </a: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41" name="矩形 40"/>
          <p:cNvSpPr/>
          <p:nvPr/>
        </p:nvSpPr>
        <p:spPr>
          <a:xfrm>
            <a:off x="977462" y="3756709"/>
            <a:ext cx="1452880" cy="398780"/>
          </a:xfrm>
          <a:prstGeom prst="rect">
            <a:avLst/>
          </a:prstGeom>
        </p:spPr>
        <p:txBody>
          <a:bodyPr wrap="none">
            <a:spAutoFit/>
          </a:bodyPr>
          <a:lstStyle/>
          <a:p>
            <a:r>
              <a:rPr lang="zh-CN" altLang="en-US" sz="2000" b="1" dirty="0">
                <a:solidFill>
                  <a:schemeClr val="accent1"/>
                </a:solidFill>
                <a:latin typeface="Century Gothic" panose="020B0502020202020204"/>
                <a:ea typeface="微软雅黑" panose="020B0503020204020204" charset="-122"/>
              </a:rPr>
              <a:t>透视阅读法</a:t>
            </a:r>
            <a:endParaRPr lang="zh-CN" altLang="en-US" sz="2000" b="1" dirty="0">
              <a:solidFill>
                <a:schemeClr val="accent1"/>
              </a:solidFill>
              <a:latin typeface="Century Gothic" panose="020B0502020202020204"/>
              <a:ea typeface="微软雅黑" panose="020B0503020204020204" charset="-122"/>
            </a:endParaRPr>
          </a:p>
        </p:txBody>
      </p:sp>
      <p:sp>
        <p:nvSpPr>
          <p:cNvPr id="44" name="文本框 8"/>
          <p:cNvSpPr txBox="1"/>
          <p:nvPr/>
        </p:nvSpPr>
        <p:spPr>
          <a:xfrm>
            <a:off x="3556933" y="4166977"/>
            <a:ext cx="2407729" cy="13709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sz="1600" dirty="0">
                <a:solidFill>
                  <a:schemeClr val="tx1">
                    <a:lumMod val="85000"/>
                    <a:lumOff val="15000"/>
                  </a:schemeClr>
                </a:solidFill>
                <a:latin typeface="微软雅黑" panose="020B0503020204020204" charset="-122"/>
                <a:ea typeface="微软雅黑" panose="020B0503020204020204" charset="-122"/>
              </a:rPr>
              <a:t>边阅读边做笔记、摘录、添加新标题段落内容等，把个人想法同作者观点相融合。</a:t>
            </a:r>
            <a:endParaRPr lang="zh-CN" sz="1600" dirty="0">
              <a:solidFill>
                <a:schemeClr val="tx1">
                  <a:lumMod val="85000"/>
                  <a:lumOff val="15000"/>
                </a:schemeClr>
              </a:solidFill>
              <a:latin typeface="微软雅黑" panose="020B0503020204020204" charset="-122"/>
              <a:ea typeface="微软雅黑" panose="020B0503020204020204" charset="-122"/>
            </a:endParaRPr>
          </a:p>
        </p:txBody>
      </p:sp>
      <p:sp>
        <p:nvSpPr>
          <p:cNvPr id="45" name="矩形 44"/>
          <p:cNvSpPr/>
          <p:nvPr/>
        </p:nvSpPr>
        <p:spPr>
          <a:xfrm>
            <a:off x="3556932" y="3756709"/>
            <a:ext cx="1452880" cy="398780"/>
          </a:xfrm>
          <a:prstGeom prst="rect">
            <a:avLst/>
          </a:prstGeom>
        </p:spPr>
        <p:txBody>
          <a:bodyPr wrap="none">
            <a:spAutoFit/>
          </a:bodyPr>
          <a:lstStyle/>
          <a:p>
            <a:r>
              <a:rPr lang="zh-CN" altLang="en-US" sz="2000" b="1" dirty="0">
                <a:solidFill>
                  <a:schemeClr val="accent2"/>
                </a:solidFill>
                <a:latin typeface="Century Gothic" panose="020B0502020202020204"/>
                <a:ea typeface="微软雅黑" panose="020B0503020204020204" charset="-122"/>
              </a:rPr>
              <a:t>批注阅读法</a:t>
            </a:r>
            <a:endParaRPr lang="zh-CN" altLang="en-US" sz="2000" b="1" dirty="0">
              <a:solidFill>
                <a:schemeClr val="accent2"/>
              </a:solidFill>
              <a:latin typeface="Century Gothic" panose="020B0502020202020204"/>
              <a:ea typeface="微软雅黑" panose="020B0503020204020204" charset="-122"/>
            </a:endParaRPr>
          </a:p>
        </p:txBody>
      </p:sp>
      <p:sp>
        <p:nvSpPr>
          <p:cNvPr id="47" name="文本框 8"/>
          <p:cNvSpPr txBox="1"/>
          <p:nvPr/>
        </p:nvSpPr>
        <p:spPr>
          <a:xfrm>
            <a:off x="6136403" y="4166977"/>
            <a:ext cx="2407729" cy="13709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sz="1600" dirty="0">
                <a:solidFill>
                  <a:schemeClr val="tx1">
                    <a:lumMod val="85000"/>
                    <a:lumOff val="15000"/>
                  </a:schemeClr>
                </a:solidFill>
                <a:latin typeface="微软雅黑" panose="020B0503020204020204" charset="-122"/>
                <a:ea typeface="微软雅黑" panose="020B0503020204020204" charset="-122"/>
              </a:rPr>
              <a:t>通过知网节、参考文献、引证文献等，了解检索主题在整个领域的相关情况</a:t>
            </a:r>
            <a:r>
              <a:rPr lang="zh-CN" sz="1600">
                <a:solidFill>
                  <a:srgbClr val="002060"/>
                </a:solidFill>
                <a:latin typeface="黑体" panose="02010609060101010101" pitchFamily="49" charset="-122"/>
                <a:ea typeface="黑体" panose="02010609060101010101" pitchFamily="49" charset="-122"/>
                <a:sym typeface="Source Han Serif SC" panose="02020400000000000000" pitchFamily="18" charset="-122"/>
              </a:rPr>
              <a:t>。</a:t>
            </a:r>
            <a:endParaRPr lang="zh-CN" sz="1600" dirty="0">
              <a:solidFill>
                <a:srgbClr val="002060"/>
              </a:solidFill>
              <a:latin typeface="黑体" panose="02010609060101010101" pitchFamily="49" charset="-122"/>
              <a:ea typeface="黑体" panose="02010609060101010101" pitchFamily="49" charset="-122"/>
              <a:sym typeface="Source Han Serif SC" panose="02020400000000000000" pitchFamily="18" charset="-122"/>
            </a:endParaRPr>
          </a:p>
        </p:txBody>
      </p:sp>
      <p:sp>
        <p:nvSpPr>
          <p:cNvPr id="48" name="矩形 47"/>
          <p:cNvSpPr/>
          <p:nvPr/>
        </p:nvSpPr>
        <p:spPr>
          <a:xfrm>
            <a:off x="6136403" y="3756709"/>
            <a:ext cx="1452880" cy="398780"/>
          </a:xfrm>
          <a:prstGeom prst="rect">
            <a:avLst/>
          </a:prstGeom>
        </p:spPr>
        <p:txBody>
          <a:bodyPr wrap="none">
            <a:spAutoFit/>
          </a:bodyPr>
          <a:lstStyle/>
          <a:p>
            <a:r>
              <a:rPr lang="zh-CN" altLang="en-US" sz="2000" b="1" dirty="0">
                <a:solidFill>
                  <a:srgbClr val="00B050"/>
                </a:solidFill>
                <a:latin typeface="Century Gothic" panose="020B0502020202020204"/>
                <a:ea typeface="微软雅黑" panose="020B0503020204020204" charset="-122"/>
              </a:rPr>
              <a:t>拓展阅读法</a:t>
            </a:r>
            <a:endParaRPr lang="zh-CN" altLang="en-US" sz="2000" b="1" dirty="0">
              <a:solidFill>
                <a:srgbClr val="00B050"/>
              </a:solidFill>
              <a:latin typeface="Century Gothic" panose="020B0502020202020204"/>
              <a:ea typeface="微软雅黑" panose="020B0503020204020204" charset="-122"/>
            </a:endParaRPr>
          </a:p>
        </p:txBody>
      </p:sp>
      <p:sp>
        <p:nvSpPr>
          <p:cNvPr id="50" name="文本框 8"/>
          <p:cNvSpPr txBox="1"/>
          <p:nvPr/>
        </p:nvSpPr>
        <p:spPr>
          <a:xfrm>
            <a:off x="8715874" y="4166977"/>
            <a:ext cx="2407729" cy="10509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00">
              <a:lnSpc>
                <a:spcPct val="130000"/>
              </a:lnSpc>
            </a:pPr>
            <a:r>
              <a:rPr lang="zh-CN" altLang="en-US" sz="1600" dirty="0">
                <a:solidFill>
                  <a:schemeClr val="tx1">
                    <a:lumMod val="85000"/>
                    <a:lumOff val="15000"/>
                  </a:schemeClr>
                </a:solidFill>
                <a:latin typeface="微软雅黑" panose="020B0503020204020204" charset="-122"/>
                <a:ea typeface="微软雅黑" panose="020B0503020204020204" charset="-122"/>
              </a:rPr>
              <a:t>阅读完，进行阅读笔记整理和输出，最终形成写作素材。</a:t>
            </a:r>
            <a:endParaRPr lang="zh-CN" altLang="en-US" sz="1600" dirty="0">
              <a:solidFill>
                <a:schemeClr val="tx1">
                  <a:lumMod val="85000"/>
                  <a:lumOff val="15000"/>
                </a:schemeClr>
              </a:solidFill>
              <a:latin typeface="微软雅黑" panose="020B0503020204020204" charset="-122"/>
              <a:ea typeface="微软雅黑" panose="020B0503020204020204" charset="-122"/>
            </a:endParaRPr>
          </a:p>
        </p:txBody>
      </p:sp>
      <p:sp>
        <p:nvSpPr>
          <p:cNvPr id="51" name="矩形 50"/>
          <p:cNvSpPr/>
          <p:nvPr/>
        </p:nvSpPr>
        <p:spPr>
          <a:xfrm>
            <a:off x="8715873" y="3756709"/>
            <a:ext cx="1706880" cy="398780"/>
          </a:xfrm>
          <a:prstGeom prst="rect">
            <a:avLst/>
          </a:prstGeom>
        </p:spPr>
        <p:txBody>
          <a:bodyPr wrap="none">
            <a:spAutoFit/>
          </a:bodyPr>
          <a:lstStyle/>
          <a:p>
            <a:r>
              <a:rPr lang="zh-CN" altLang="en-US" sz="2000" b="1" dirty="0">
                <a:solidFill>
                  <a:schemeClr val="tx2"/>
                </a:solidFill>
                <a:latin typeface="Century Gothic" panose="020B0502020202020204"/>
                <a:ea typeface="微软雅黑" panose="020B0503020204020204" charset="-122"/>
              </a:rPr>
              <a:t>论文创作素材</a:t>
            </a:r>
            <a:endParaRPr lang="zh-CN" altLang="en-US" sz="2000" b="1" dirty="0">
              <a:solidFill>
                <a:schemeClr val="tx2"/>
              </a:solidFill>
              <a:latin typeface="Century Gothic" panose="020B0502020202020204"/>
              <a:ea typeface="微软雅黑" panose="020B0503020204020204" charset="-122"/>
            </a:endParaRPr>
          </a:p>
        </p:txBody>
      </p:sp>
      <p:sp>
        <p:nvSpPr>
          <p:cNvPr id="2" name="圆角矩形 1"/>
          <p:cNvSpPr/>
          <p:nvPr/>
        </p:nvSpPr>
        <p:spPr>
          <a:xfrm>
            <a:off x="-280670" y="136525"/>
            <a:ext cx="700468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b="1">
                <a:solidFill>
                  <a:schemeClr val="bg1"/>
                </a:solidFill>
                <a:latin typeface="微软雅黑" panose="020B0503020204020204" charset="-122"/>
                <a:ea typeface="微软雅黑" panose="020B0503020204020204" charset="-122"/>
                <a:sym typeface="Source Han Serif SC" panose="02020400000000000000" pitchFamily="18" charset="-122"/>
              </a:rPr>
              <a:t>     2. </a:t>
            </a:r>
            <a:r>
              <a:rPr lang="zh-CN" altLang="en-US" sz="2800" b="1">
                <a:solidFill>
                  <a:schemeClr val="bg1"/>
                </a:solidFill>
                <a:latin typeface="微软雅黑" panose="020B0503020204020204" charset="-122"/>
                <a:ea typeface="微软雅黑" panose="020B0503020204020204" charset="-122"/>
                <a:sym typeface="Source Han Serif SC" panose="02020400000000000000" pitchFamily="18" charset="-122"/>
              </a:rPr>
              <a:t>论文选题</a:t>
            </a:r>
            <a:r>
              <a:rPr lang="en-US" altLang="zh-CN" sz="2800" b="1">
                <a:solidFill>
                  <a:schemeClr val="bg1"/>
                </a:solidFill>
                <a:latin typeface="微软雅黑" panose="020B0503020204020204" charset="-122"/>
                <a:ea typeface="微软雅黑" panose="020B0503020204020204" charset="-122"/>
                <a:sym typeface="Source Han Serif SC" panose="02020400000000000000" pitchFamily="18" charset="-122"/>
              </a:rPr>
              <a:t>---</a:t>
            </a:r>
            <a:r>
              <a:rPr lang="zh-CN" altLang="en-US" sz="2800" b="1">
                <a:solidFill>
                  <a:schemeClr val="bg1"/>
                </a:solidFill>
                <a:latin typeface="微软雅黑" panose="020B0503020204020204" charset="-122"/>
                <a:ea typeface="微软雅黑" panose="020B0503020204020204" charset="-122"/>
                <a:sym typeface="Source Han Serif SC" panose="02020400000000000000" pitchFamily="18" charset="-122"/>
              </a:rPr>
              <a:t>文献研读</a:t>
            </a:r>
            <a:endParaRPr lang="zh-CN" altLang="en-US" sz="2800" b="1">
              <a:solidFill>
                <a:schemeClr val="bg1"/>
              </a:solidFill>
              <a:latin typeface="微软雅黑" panose="020B0503020204020204" charset="-122"/>
              <a:ea typeface="微软雅黑" panose="020B0503020204020204" charset="-122"/>
              <a:sym typeface="Source Han Serif SC" panose="02020400000000000000" pitchFamily="18" charset="-122"/>
            </a:endParaRPr>
          </a:p>
        </p:txBody>
      </p:sp>
      <p:sp>
        <p:nvSpPr>
          <p:cNvPr id="3" name="燕尾形 2"/>
          <p:cNvSpPr/>
          <p:nvPr/>
        </p:nvSpPr>
        <p:spPr>
          <a:xfrm>
            <a:off x="904499" y="2805357"/>
            <a:ext cx="2709507" cy="52239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chemeClr val="bg1"/>
                </a:solidFill>
              </a:rPr>
              <a:t>粗度</a:t>
            </a:r>
            <a:endParaRPr kumimoji="1" lang="zh-CN" altLang="en-US" sz="1600" b="1" dirty="0">
              <a:solidFill>
                <a:schemeClr val="bg1"/>
              </a:solidFill>
            </a:endParaRPr>
          </a:p>
        </p:txBody>
      </p:sp>
      <p:sp>
        <p:nvSpPr>
          <p:cNvPr id="22" name="燕尾形 21"/>
          <p:cNvSpPr/>
          <p:nvPr/>
        </p:nvSpPr>
        <p:spPr>
          <a:xfrm>
            <a:off x="3483968" y="2805357"/>
            <a:ext cx="2709507" cy="52239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chemeClr val="bg1"/>
                </a:solidFill>
              </a:rPr>
              <a:t>精度</a:t>
            </a:r>
            <a:endParaRPr kumimoji="1" lang="zh-CN" altLang="en-US" sz="1600" b="1" dirty="0">
              <a:solidFill>
                <a:schemeClr val="bg1"/>
              </a:solidFill>
            </a:endParaRPr>
          </a:p>
        </p:txBody>
      </p:sp>
      <p:sp>
        <p:nvSpPr>
          <p:cNvPr id="23" name="燕尾形 22"/>
          <p:cNvSpPr/>
          <p:nvPr/>
        </p:nvSpPr>
        <p:spPr>
          <a:xfrm>
            <a:off x="6063438" y="2805357"/>
            <a:ext cx="2709507" cy="522396"/>
          </a:xfrm>
          <a:prstGeom prst="chevr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b="1" dirty="0">
                <a:solidFill>
                  <a:schemeClr val="bg1"/>
                </a:solidFill>
              </a:rPr>
              <a:t>拓展阅读</a:t>
            </a:r>
            <a:endParaRPr kumimoji="1" lang="zh-CN" altLang="en-US" sz="1600" b="1" dirty="0">
              <a:solidFill>
                <a:schemeClr val="bg1"/>
              </a:solidFill>
            </a:endParaRPr>
          </a:p>
        </p:txBody>
      </p:sp>
      <p:sp>
        <p:nvSpPr>
          <p:cNvPr id="38" name="燕尾形 37"/>
          <p:cNvSpPr/>
          <p:nvPr/>
        </p:nvSpPr>
        <p:spPr>
          <a:xfrm>
            <a:off x="8658784" y="2805357"/>
            <a:ext cx="2709507" cy="522396"/>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sz="2400" b="1" dirty="0">
                <a:solidFill>
                  <a:schemeClr val="bg1"/>
                </a:solidFill>
              </a:rPr>
              <a:t>阅读成果输出</a:t>
            </a:r>
            <a:endParaRPr kumimoji="1" lang="zh-CN" sz="2400" b="1" dirty="0">
              <a:solidFill>
                <a:schemeClr val="bg1"/>
              </a:solidFill>
            </a:endParaRPr>
          </a:p>
        </p:txBody>
      </p:sp>
      <p:sp>
        <p:nvSpPr>
          <p:cNvPr id="39" name="燕尾形 38"/>
          <p:cNvSpPr/>
          <p:nvPr/>
        </p:nvSpPr>
        <p:spPr>
          <a:xfrm>
            <a:off x="921009" y="2805357"/>
            <a:ext cx="2709507" cy="52239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bg1"/>
                </a:solidFill>
              </a:rPr>
              <a:t>粗读</a:t>
            </a:r>
            <a:endParaRPr kumimoji="1" lang="zh-CN" altLang="en-US" sz="2400" b="1" dirty="0">
              <a:solidFill>
                <a:schemeClr val="bg1"/>
              </a:solidFill>
            </a:endParaRPr>
          </a:p>
        </p:txBody>
      </p:sp>
      <p:sp>
        <p:nvSpPr>
          <p:cNvPr id="42" name="燕尾形 41"/>
          <p:cNvSpPr/>
          <p:nvPr/>
        </p:nvSpPr>
        <p:spPr>
          <a:xfrm>
            <a:off x="3500478" y="2805357"/>
            <a:ext cx="2709507" cy="522396"/>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bg1"/>
                </a:solidFill>
              </a:rPr>
              <a:t>精读</a:t>
            </a:r>
            <a:endParaRPr kumimoji="1" lang="zh-CN" altLang="en-US" sz="2400" b="1" dirty="0">
              <a:solidFill>
                <a:schemeClr val="bg1"/>
              </a:solidFill>
            </a:endParaRPr>
          </a:p>
        </p:txBody>
      </p:sp>
      <p:sp>
        <p:nvSpPr>
          <p:cNvPr id="43" name="燕尾形 42"/>
          <p:cNvSpPr/>
          <p:nvPr/>
        </p:nvSpPr>
        <p:spPr>
          <a:xfrm>
            <a:off x="6079948" y="2805357"/>
            <a:ext cx="2709507" cy="522396"/>
          </a:xfrm>
          <a:prstGeom prst="chevron">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bg1"/>
                </a:solidFill>
              </a:rPr>
              <a:t>拓展阅读</a:t>
            </a:r>
            <a:endParaRPr kumimoji="1" lang="zh-CN" altLang="en-US" sz="2400" b="1"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6"/>
          <p:cNvSpPr/>
          <p:nvPr/>
        </p:nvSpPr>
        <p:spPr>
          <a:xfrm>
            <a:off x="-1791046" y="1892300"/>
            <a:ext cx="5651845" cy="3073400"/>
          </a:xfrm>
          <a:prstGeom prst="roundRect">
            <a:avLst>
              <a:gd name="adj" fmla="val 50000"/>
            </a:avLst>
          </a:prstGeom>
          <a:solidFill>
            <a:srgbClr val="9CC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 name="圆角矩形 1"/>
          <p:cNvSpPr/>
          <p:nvPr/>
        </p:nvSpPr>
        <p:spPr>
          <a:xfrm>
            <a:off x="-1556426" y="1998319"/>
            <a:ext cx="5261917" cy="286136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nvGrpSpPr>
          <p:cNvPr id="17" name="组合 16"/>
          <p:cNvGrpSpPr/>
          <p:nvPr/>
        </p:nvGrpSpPr>
        <p:grpSpPr>
          <a:xfrm>
            <a:off x="5220970" y="2402205"/>
            <a:ext cx="5480175" cy="1544955"/>
            <a:chOff x="8885" y="1897"/>
            <a:chExt cx="7215" cy="2433"/>
          </a:xfrm>
        </p:grpSpPr>
        <p:sp>
          <p:nvSpPr>
            <p:cNvPr id="4" name="圆角矩形 4"/>
            <p:cNvSpPr/>
            <p:nvPr/>
          </p:nvSpPr>
          <p:spPr>
            <a:xfrm>
              <a:off x="8885" y="1897"/>
              <a:ext cx="1435" cy="90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微软雅黑" panose="020B0503020204020204" charset="-122"/>
                  <a:ea typeface="微软雅黑" panose="020B0503020204020204" charset="-122"/>
                </a:rPr>
                <a:t>01</a:t>
              </a:r>
              <a:endParaRPr lang="en-US" altLang="zh-CN" sz="2400" b="1" dirty="0">
                <a:latin typeface="微软雅黑" panose="020B0503020204020204" charset="-122"/>
                <a:ea typeface="微软雅黑" panose="020B0503020204020204" charset="-122"/>
              </a:endParaRPr>
            </a:p>
          </p:txBody>
        </p:sp>
        <p:sp>
          <p:nvSpPr>
            <p:cNvPr id="5" name="圆角矩形 5"/>
            <p:cNvSpPr/>
            <p:nvPr/>
          </p:nvSpPr>
          <p:spPr>
            <a:xfrm>
              <a:off x="8885" y="3421"/>
              <a:ext cx="1435" cy="90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微软雅黑" panose="020B0503020204020204" charset="-122"/>
                  <a:ea typeface="微软雅黑" panose="020B0503020204020204" charset="-122"/>
                </a:rPr>
                <a:t>02</a:t>
              </a:r>
              <a:endParaRPr lang="en-US" altLang="zh-CN" sz="2400" b="1" dirty="0">
                <a:latin typeface="微软雅黑" panose="020B0503020204020204" charset="-122"/>
                <a:ea typeface="微软雅黑" panose="020B0503020204020204" charset="-122"/>
              </a:endParaRPr>
            </a:p>
          </p:txBody>
        </p:sp>
        <p:sp>
          <p:nvSpPr>
            <p:cNvPr id="9" name="圆角矩形 58"/>
            <p:cNvSpPr/>
            <p:nvPr/>
          </p:nvSpPr>
          <p:spPr>
            <a:xfrm>
              <a:off x="10625" y="1897"/>
              <a:ext cx="5475" cy="90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charset="-122"/>
                  <a:ea typeface="微软雅黑" panose="020B0503020204020204" charset="-122"/>
                  <a:cs typeface="微软雅黑" panose="020B0503020204020204" charset="-122"/>
                </a:rPr>
                <a:t>论文概况</a:t>
              </a:r>
              <a:r>
                <a:rPr lang="en-US" altLang="zh-CN" sz="2800" b="1" dirty="0">
                  <a:latin typeface="微软雅黑" panose="020B0503020204020204" charset="-122"/>
                  <a:ea typeface="微软雅黑" panose="020B0503020204020204" charset="-122"/>
                  <a:cs typeface="微软雅黑" panose="020B0503020204020204" charset="-122"/>
                </a:rPr>
                <a:t>——</a:t>
              </a:r>
              <a:r>
                <a:rPr lang="zh-CN" altLang="en-US" sz="2800" b="1" dirty="0">
                  <a:latin typeface="微软雅黑" panose="020B0503020204020204" charset="-122"/>
                  <a:ea typeface="微软雅黑" panose="020B0503020204020204" charset="-122"/>
                  <a:cs typeface="微软雅黑" panose="020B0503020204020204" charset="-122"/>
                </a:rPr>
                <a:t>有什么</a:t>
              </a:r>
              <a:endParaRPr lang="zh-CN" altLang="en-US" sz="2800" b="1" dirty="0">
                <a:latin typeface="微软雅黑" panose="020B0503020204020204" charset="-122"/>
                <a:ea typeface="微软雅黑" panose="020B0503020204020204" charset="-122"/>
                <a:cs typeface="微软雅黑" panose="020B0503020204020204" charset="-122"/>
              </a:endParaRPr>
            </a:p>
          </p:txBody>
        </p:sp>
        <p:sp>
          <p:nvSpPr>
            <p:cNvPr id="10" name="圆角矩形 59"/>
            <p:cNvSpPr/>
            <p:nvPr/>
          </p:nvSpPr>
          <p:spPr>
            <a:xfrm>
              <a:off x="10625" y="3421"/>
              <a:ext cx="5475" cy="90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charset="-122"/>
                  <a:ea typeface="微软雅黑" panose="020B0503020204020204" charset="-122"/>
                  <a:cs typeface="微软雅黑" panose="020B0503020204020204" charset="-122"/>
                </a:rPr>
                <a:t>论文选题</a:t>
              </a:r>
              <a:r>
                <a:rPr lang="en-US" altLang="zh-CN" sz="2800" b="1" dirty="0">
                  <a:latin typeface="微软雅黑" panose="020B0503020204020204" charset="-122"/>
                  <a:ea typeface="微软雅黑" panose="020B0503020204020204" charset="-122"/>
                  <a:cs typeface="微软雅黑" panose="020B0503020204020204" charset="-122"/>
                </a:rPr>
                <a:t>——</a:t>
              </a:r>
              <a:r>
                <a:rPr lang="zh-CN" altLang="en-US" sz="2800" b="1" dirty="0">
                  <a:latin typeface="微软雅黑" panose="020B0503020204020204" charset="-122"/>
                  <a:ea typeface="微软雅黑" panose="020B0503020204020204" charset="-122"/>
                  <a:cs typeface="微软雅黑" panose="020B0503020204020204" charset="-122"/>
                </a:rPr>
                <a:t>看什么</a:t>
              </a:r>
              <a:endParaRPr lang="zh-CN" altLang="en-US" sz="2800" b="1" dirty="0">
                <a:latin typeface="微软雅黑" panose="020B0503020204020204" charset="-122"/>
                <a:ea typeface="微软雅黑" panose="020B0503020204020204" charset="-122"/>
                <a:cs typeface="微软雅黑" panose="020B0503020204020204" charset="-122"/>
              </a:endParaRPr>
            </a:p>
          </p:txBody>
        </p:sp>
      </p:grpSp>
      <p:sp>
        <p:nvSpPr>
          <p:cNvPr id="14" name="TextBox 78"/>
          <p:cNvSpPr txBox="1"/>
          <p:nvPr/>
        </p:nvSpPr>
        <p:spPr>
          <a:xfrm>
            <a:off x="565975" y="3733289"/>
            <a:ext cx="2063385" cy="502766"/>
          </a:xfrm>
          <a:prstGeom prst="rect">
            <a:avLst/>
          </a:prstGeom>
          <a:noFill/>
        </p:spPr>
        <p:txBody>
          <a:bodyPr wrap="none" rtlCol="0">
            <a:spAutoFit/>
          </a:bodyPr>
          <a:lstStyle/>
          <a:p>
            <a:pPr algn="ctr"/>
            <a:r>
              <a:rPr lang="en-US" altLang="zh-CN" sz="2665" b="1" dirty="0">
                <a:solidFill>
                  <a:schemeClr val="bg1"/>
                </a:solidFill>
                <a:latin typeface="微软雅黑" panose="020B0503020204020204" charset="-122"/>
                <a:ea typeface="微软雅黑" panose="020B0503020204020204" charset="-122"/>
              </a:rPr>
              <a:t>CONTENTS</a:t>
            </a:r>
            <a:endParaRPr lang="en-US" altLang="zh-CN" sz="2665" b="1" dirty="0">
              <a:solidFill>
                <a:schemeClr val="bg1"/>
              </a:solidFill>
              <a:latin typeface="微软雅黑" panose="020B0503020204020204" charset="-122"/>
              <a:ea typeface="微软雅黑" panose="020B0503020204020204" charset="-122"/>
            </a:endParaRPr>
          </a:p>
        </p:txBody>
      </p:sp>
      <p:sp>
        <p:nvSpPr>
          <p:cNvPr id="15" name="TextBox 79"/>
          <p:cNvSpPr txBox="1"/>
          <p:nvPr/>
        </p:nvSpPr>
        <p:spPr>
          <a:xfrm>
            <a:off x="641317" y="2677173"/>
            <a:ext cx="1912703" cy="995209"/>
          </a:xfrm>
          <a:prstGeom prst="rect">
            <a:avLst/>
          </a:prstGeom>
          <a:noFill/>
        </p:spPr>
        <p:txBody>
          <a:bodyPr wrap="none" rtlCol="0">
            <a:spAutoFit/>
          </a:bodyPr>
          <a:lstStyle/>
          <a:p>
            <a:pPr algn="ctr"/>
            <a:r>
              <a:rPr lang="zh-CN" altLang="en-US" sz="5865" b="1" dirty="0">
                <a:solidFill>
                  <a:schemeClr val="bg1"/>
                </a:solidFill>
                <a:latin typeface="微软雅黑" panose="020B0503020204020204" charset="-122"/>
                <a:ea typeface="微软雅黑" panose="020B0503020204020204" charset="-122"/>
                <a:cs typeface="微软雅黑" panose="020B0503020204020204" charset="-122"/>
              </a:rPr>
              <a:t>目 录</a:t>
            </a:r>
            <a:endParaRPr lang="zh-CN" altLang="en-US" sz="5865"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6" name="Picture 6" descr="C:\Users\asus\Desktop\logo.gif"/>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5975" y="320799"/>
            <a:ext cx="2149833" cy="481306"/>
          </a:xfrm>
          <a:prstGeom prst="rect">
            <a:avLst/>
          </a:prstGeom>
          <a:noFill/>
          <a:ln w="9525">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016174" y="105508"/>
            <a:ext cx="4971630" cy="481330"/>
          </a:xfrm>
          <a:prstGeom prst="rect">
            <a:avLst/>
          </a:prstGeom>
          <a:noFill/>
        </p:spPr>
        <p:txBody>
          <a:bodyPr wrap="square" rtlCol="0">
            <a:spAutoFit/>
          </a:bodyPr>
          <a:lstStyle/>
          <a:p>
            <a:r>
              <a:rPr lang="zh-CN" altLang="en-US" sz="2540" b="1" dirty="0">
                <a:latin typeface="微软雅黑" panose="020B0503020204020204" charset="-122"/>
                <a:ea typeface="微软雅黑" panose="020B0503020204020204" charset="-122"/>
              </a:rPr>
              <a:t>传统阅读方式</a:t>
            </a:r>
            <a:endParaRPr lang="zh-CN" altLang="en-US" sz="2540" b="1" dirty="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stretch>
            <a:fillRect/>
          </a:stretch>
        </p:blipFill>
        <p:spPr>
          <a:xfrm>
            <a:off x="1620995" y="959650"/>
            <a:ext cx="8794100" cy="19197024"/>
          </a:xfrm>
          <a:prstGeom prst="rect">
            <a:avLst/>
          </a:prstGeom>
        </p:spPr>
      </p:pic>
      <p:sp>
        <p:nvSpPr>
          <p:cNvPr id="14" name="矩形标注 13"/>
          <p:cNvSpPr/>
          <p:nvPr/>
        </p:nvSpPr>
        <p:spPr>
          <a:xfrm>
            <a:off x="8968901" y="105508"/>
            <a:ext cx="2907174" cy="647159"/>
          </a:xfrm>
          <a:prstGeom prst="wedgeRectCallout">
            <a:avLst>
              <a:gd name="adj1" fmla="val -49192"/>
              <a:gd name="adj2" fmla="val 62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115" b="1">
                <a:solidFill>
                  <a:srgbClr val="C00000"/>
                </a:solidFill>
                <a:latin typeface="微软雅黑" panose="020B0503020204020204" charset="-122"/>
                <a:ea typeface="微软雅黑" panose="020B0503020204020204" charset="-122"/>
              </a:rPr>
              <a:t>PDF</a:t>
            </a:r>
            <a:r>
              <a:rPr lang="zh-CN" altLang="en-US" sz="2115" b="1">
                <a:solidFill>
                  <a:srgbClr val="C00000"/>
                </a:solidFill>
                <a:latin typeface="微软雅黑" panose="020B0503020204020204" charset="-122"/>
                <a:ea typeface="微软雅黑" panose="020B0503020204020204" charset="-122"/>
              </a:rPr>
              <a:t>、</a:t>
            </a:r>
            <a:r>
              <a:rPr lang="en-US" altLang="zh-CN" sz="2115" b="1">
                <a:solidFill>
                  <a:srgbClr val="C00000"/>
                </a:solidFill>
                <a:latin typeface="微软雅黑" panose="020B0503020204020204" charset="-122"/>
                <a:ea typeface="微软雅黑" panose="020B0503020204020204" charset="-122"/>
              </a:rPr>
              <a:t>CAJ</a:t>
            </a:r>
            <a:r>
              <a:rPr lang="zh-CN" altLang="en-US" sz="2115" b="1">
                <a:solidFill>
                  <a:srgbClr val="C00000"/>
                </a:solidFill>
                <a:latin typeface="微软雅黑" panose="020B0503020204020204" charset="-122"/>
                <a:ea typeface="微软雅黑" panose="020B0503020204020204" charset="-122"/>
              </a:rPr>
              <a:t>阅读界面</a:t>
            </a:r>
            <a:endParaRPr lang="zh-CN" altLang="en-US" sz="2115" b="1">
              <a:solidFill>
                <a:srgbClr val="C00000"/>
              </a:solidFill>
              <a:latin typeface="微软雅黑" panose="020B0503020204020204" charset="-122"/>
              <a:ea typeface="微软雅黑" panose="020B050302020402020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007387 0.911318 L -0.004465 -1.400490 " pathEditMode="relative" rAng="0" ptsTypes="">
                                      <p:cBhvr>
                                        <p:cTn id="6" dur="2000" fill="hold"/>
                                        <p:tgtEl>
                                          <p:spTgt spid="5"/>
                                        </p:tgtEl>
                                        <p:attrNameLst>
                                          <p:attrName>ppt_x</p:attrName>
                                          <p:attrName>ppt_y</p:attrName>
                                        </p:attrNameLst>
                                      </p:cBhvr>
                                      <p:rCtr x="200" y="-698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016174" y="105508"/>
            <a:ext cx="4971630" cy="481330"/>
          </a:xfrm>
          <a:prstGeom prst="rect">
            <a:avLst/>
          </a:prstGeom>
          <a:noFill/>
        </p:spPr>
        <p:txBody>
          <a:bodyPr wrap="square" rtlCol="0">
            <a:spAutoFit/>
          </a:bodyPr>
          <a:lstStyle/>
          <a:p>
            <a:r>
              <a:rPr lang="zh-CN" altLang="en-US" sz="2540" b="1" dirty="0">
                <a:latin typeface="微软雅黑" panose="020B0503020204020204" charset="-122"/>
                <a:ea typeface="微软雅黑" panose="020B0503020204020204" charset="-122"/>
              </a:rPr>
              <a:t>全新</a:t>
            </a:r>
            <a:r>
              <a:rPr lang="zh-CN" altLang="en-US" sz="2540" b="1" dirty="0">
                <a:latin typeface="微软雅黑" panose="020B0503020204020204" charset="-122"/>
                <a:ea typeface="微软雅黑" panose="020B0503020204020204" charset="-122"/>
              </a:rPr>
              <a:t>阅读方式</a:t>
            </a:r>
            <a:endParaRPr lang="zh-CN" altLang="en-US" sz="2540" b="1" dirty="0">
              <a:latin typeface="微软雅黑" panose="020B0503020204020204" charset="-122"/>
              <a:ea typeface="微软雅黑" panose="020B0503020204020204" charset="-122"/>
            </a:endParaRPr>
          </a:p>
        </p:txBody>
      </p:sp>
      <p:sp>
        <p:nvSpPr>
          <p:cNvPr id="14" name="矩形标注 13"/>
          <p:cNvSpPr/>
          <p:nvPr/>
        </p:nvSpPr>
        <p:spPr>
          <a:xfrm>
            <a:off x="8968901" y="105508"/>
            <a:ext cx="2907174" cy="647159"/>
          </a:xfrm>
          <a:prstGeom prst="wedgeRectCallout">
            <a:avLst>
              <a:gd name="adj1" fmla="val -49192"/>
              <a:gd name="adj2" fmla="val 62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115" b="1">
                <a:solidFill>
                  <a:srgbClr val="C00000"/>
                </a:solidFill>
                <a:latin typeface="微软雅黑" panose="020B0503020204020204" charset="-122"/>
                <a:ea typeface="微软雅黑" panose="020B0503020204020204" charset="-122"/>
              </a:rPr>
              <a:t>XTML</a:t>
            </a:r>
            <a:r>
              <a:rPr lang="zh-CN" altLang="en-US" sz="2115" b="1">
                <a:solidFill>
                  <a:srgbClr val="C00000"/>
                </a:solidFill>
                <a:latin typeface="微软雅黑" panose="020B0503020204020204" charset="-122"/>
                <a:ea typeface="微软雅黑" panose="020B0503020204020204" charset="-122"/>
              </a:rPr>
              <a:t>阅读界面</a:t>
            </a:r>
            <a:endParaRPr lang="zh-CN" altLang="en-US" sz="2115" b="1">
              <a:solidFill>
                <a:srgbClr val="C0000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rcRect r="3398" b="-1009"/>
          <a:stretch>
            <a:fillRect/>
          </a:stretch>
        </p:blipFill>
        <p:spPr>
          <a:xfrm>
            <a:off x="196215" y="536575"/>
            <a:ext cx="11679555" cy="5785485"/>
          </a:xfrm>
          <a:prstGeom prst="rect">
            <a:avLst/>
          </a:prstGeom>
        </p:spPr>
      </p:pic>
      <p:sp>
        <p:nvSpPr>
          <p:cNvPr id="4" name="矩形 3"/>
          <p:cNvSpPr/>
          <p:nvPr/>
        </p:nvSpPr>
        <p:spPr>
          <a:xfrm>
            <a:off x="11130915" y="3627120"/>
            <a:ext cx="457200" cy="407670"/>
          </a:xfrm>
          <a:prstGeom prst="rect">
            <a:avLst/>
          </a:prstGeom>
          <a:noFill/>
          <a:ln>
            <a:solidFill>
              <a:srgbClr val="FF0000"/>
            </a:solidFill>
            <a:prstDash val="solid"/>
          </a:ln>
          <a:extLst>
            <a:ext uri="{909E8E84-426E-40DD-AFC4-6F175D3DCCD1}">
              <a14:hiddenFill xmlns:a14="http://schemas.microsoft.com/office/drawing/2010/main">
                <a:solidFill>
                  <a:srgbClr val="FFFF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p:cNvPicPr>
            <a:picLocks noChangeAspect="1"/>
          </p:cNvPicPr>
          <p:nvPr/>
        </p:nvPicPr>
        <p:blipFill>
          <a:blip r:embed="rId2"/>
          <a:stretch>
            <a:fillRect/>
          </a:stretch>
        </p:blipFill>
        <p:spPr>
          <a:xfrm>
            <a:off x="142875" y="1976755"/>
            <a:ext cx="11906250" cy="45275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441963" y="2304736"/>
            <a:ext cx="2132768" cy="2245360"/>
          </a:xfrm>
          <a:prstGeom prst="rect">
            <a:avLst/>
          </a:prstGeom>
          <a:noFill/>
          <a:extLst>
            <a:ext uri="{909E8E84-426E-40DD-AFC4-6F175D3DCCD1}">
              <a14:hiddenFill xmlns:a14="http://schemas.microsoft.com/office/drawing/2010/main">
                <a:solidFill>
                  <a:srgbClr val="FFFF00"/>
                </a:solidFill>
              </a14:hiddenFill>
            </a:ext>
          </a:extLst>
        </p:spPr>
        <p:txBody>
          <a:bodyPr wrap="square" rtlCol="0">
            <a:spAutoFit/>
          </a:bodyPr>
          <a:lstStyle/>
          <a:p>
            <a:pPr algn="ctr"/>
            <a:endParaRPr lang="en-US" altLang="zh-CN" sz="2000" dirty="0">
              <a:solidFill>
                <a:srgbClr val="C00000"/>
              </a:solidFill>
              <a:latin typeface="微软雅黑" panose="020B0503020204020204" charset="-122"/>
              <a:ea typeface="微软雅黑" panose="020B0503020204020204" charset="-122"/>
            </a:endParaRPr>
          </a:p>
          <a:p>
            <a:pPr algn="ctr">
              <a:lnSpc>
                <a:spcPct val="150000"/>
              </a:lnSpc>
            </a:pPr>
            <a:r>
              <a:rPr lang="zh-CN" altLang="en-US" sz="2000" dirty="0">
                <a:solidFill>
                  <a:srgbClr val="C00000"/>
                </a:solidFill>
                <a:latin typeface="微软雅黑" panose="020B0503020204020204" charset="-122"/>
                <a:ea typeface="微软雅黑" panose="020B0503020204020204" charset="-122"/>
              </a:rPr>
              <a:t>笔记混乱</a:t>
            </a:r>
            <a:endParaRPr lang="en-US" altLang="zh-CN" sz="2000" dirty="0">
              <a:solidFill>
                <a:srgbClr val="C00000"/>
              </a:solidFill>
              <a:latin typeface="微软雅黑" panose="020B0503020204020204" charset="-122"/>
              <a:ea typeface="微软雅黑" panose="020B0503020204020204" charset="-122"/>
            </a:endParaRPr>
          </a:p>
          <a:p>
            <a:pPr algn="ctr">
              <a:lnSpc>
                <a:spcPct val="150000"/>
              </a:lnSpc>
            </a:pPr>
            <a:r>
              <a:rPr lang="zh-CN" altLang="en-US" sz="2000" dirty="0">
                <a:solidFill>
                  <a:srgbClr val="C00000"/>
                </a:solidFill>
                <a:latin typeface="微软雅黑" panose="020B0503020204020204" charset="-122"/>
                <a:ea typeface="微软雅黑" panose="020B0503020204020204" charset="-122"/>
              </a:rPr>
              <a:t>素材摘抄繁琐</a:t>
            </a:r>
            <a:endParaRPr lang="zh-CN" altLang="en-US" sz="2000" dirty="0">
              <a:solidFill>
                <a:srgbClr val="C00000"/>
              </a:solidFill>
              <a:latin typeface="微软雅黑" panose="020B0503020204020204" charset="-122"/>
              <a:ea typeface="微软雅黑" panose="020B0503020204020204" charset="-122"/>
            </a:endParaRPr>
          </a:p>
          <a:p>
            <a:pPr algn="ctr">
              <a:lnSpc>
                <a:spcPct val="150000"/>
              </a:lnSpc>
            </a:pPr>
            <a:r>
              <a:rPr lang="zh-CN" altLang="en-US" sz="2000" dirty="0">
                <a:solidFill>
                  <a:srgbClr val="C00000"/>
                </a:solidFill>
                <a:latin typeface="微软雅黑" panose="020B0503020204020204" charset="-122"/>
                <a:ea typeface="微软雅黑" panose="020B0503020204020204" charset="-122"/>
              </a:rPr>
              <a:t>整理笔记费时</a:t>
            </a:r>
            <a:endParaRPr lang="en-US" altLang="zh-CN" sz="2000" dirty="0">
              <a:solidFill>
                <a:srgbClr val="C00000"/>
              </a:solidFill>
              <a:latin typeface="微软雅黑" panose="020B0503020204020204" charset="-122"/>
              <a:ea typeface="微软雅黑" panose="020B0503020204020204" charset="-122"/>
            </a:endParaRPr>
          </a:p>
          <a:p>
            <a:pPr algn="ctr">
              <a:lnSpc>
                <a:spcPct val="150000"/>
              </a:lnSpc>
            </a:pPr>
            <a:r>
              <a:rPr lang="zh-CN" altLang="en-US" sz="2000" dirty="0">
                <a:solidFill>
                  <a:srgbClr val="C00000"/>
                </a:solidFill>
                <a:latin typeface="微软雅黑" panose="020B0503020204020204" charset="-122"/>
                <a:ea typeface="微软雅黑" panose="020B0503020204020204" charset="-122"/>
              </a:rPr>
              <a:t>学习效率低</a:t>
            </a:r>
            <a:endParaRPr lang="en-US" altLang="zh-CN" sz="2000" dirty="0">
              <a:solidFill>
                <a:srgbClr val="C00000"/>
              </a:solidFill>
              <a:latin typeface="微软雅黑" panose="020B0503020204020204" charset="-122"/>
              <a:ea typeface="微软雅黑" panose="020B0503020204020204" charset="-122"/>
            </a:endParaRPr>
          </a:p>
        </p:txBody>
      </p:sp>
      <p:pic>
        <p:nvPicPr>
          <p:cNvPr id="13" name="图片 12"/>
          <p:cNvPicPr>
            <a:picLocks noChangeAspect="1"/>
          </p:cNvPicPr>
          <p:nvPr/>
        </p:nvPicPr>
        <p:blipFill>
          <a:blip r:embed="rId1"/>
          <a:stretch>
            <a:fillRect/>
          </a:stretch>
        </p:blipFill>
        <p:spPr>
          <a:xfrm>
            <a:off x="513310" y="1246143"/>
            <a:ext cx="4276875" cy="5077289"/>
          </a:xfrm>
          <a:prstGeom prst="rect">
            <a:avLst/>
          </a:prstGeom>
        </p:spPr>
      </p:pic>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574" y="1246142"/>
            <a:ext cx="3887513" cy="5167628"/>
          </a:xfrm>
          <a:prstGeom prst="rect">
            <a:avLst/>
          </a:prstGeom>
        </p:spPr>
      </p:pic>
      <p:grpSp>
        <p:nvGrpSpPr>
          <p:cNvPr id="31" name="组合 30"/>
          <p:cNvGrpSpPr/>
          <p:nvPr/>
        </p:nvGrpSpPr>
        <p:grpSpPr>
          <a:xfrm>
            <a:off x="10487894" y="129611"/>
            <a:ext cx="1476008" cy="991065"/>
            <a:chOff x="10437622" y="258736"/>
            <a:chExt cx="1382804" cy="1137957"/>
          </a:xfrm>
        </p:grpSpPr>
        <p:sp>
          <p:nvSpPr>
            <p:cNvPr id="33" name="云形标注 32"/>
            <p:cNvSpPr/>
            <p:nvPr/>
          </p:nvSpPr>
          <p:spPr>
            <a:xfrm rot="1066184">
              <a:off x="10437622" y="258736"/>
              <a:ext cx="1382804" cy="1137957"/>
            </a:xfrm>
            <a:prstGeom prst="cloudCallout">
              <a:avLst>
                <a:gd name="adj1" fmla="val -23396"/>
                <a:gd name="adj2" fmla="val 806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6" name="文本框 35"/>
            <p:cNvSpPr txBox="1"/>
            <p:nvPr/>
          </p:nvSpPr>
          <p:spPr>
            <a:xfrm>
              <a:off x="10564390" y="602484"/>
              <a:ext cx="1218585" cy="457886"/>
            </a:xfrm>
            <a:prstGeom prst="rect">
              <a:avLst/>
            </a:prstGeom>
            <a:noFill/>
          </p:spPr>
          <p:txBody>
            <a:bodyPr wrap="square" rtlCol="0">
              <a:spAutoFit/>
            </a:bodyPr>
            <a:lstStyle/>
            <a:p>
              <a:r>
                <a:rPr lang="zh-CN" altLang="en-US" sz="2000" dirty="0">
                  <a:solidFill>
                    <a:schemeClr val="bg1"/>
                  </a:solidFill>
                  <a:latin typeface="微软雅黑" panose="020B0503020204020204" charset="-122"/>
                  <a:ea typeface="微软雅黑" panose="020B0503020204020204" charset="-122"/>
                </a:rPr>
                <a:t>批注阅读</a:t>
              </a:r>
              <a:endParaRPr lang="zh-CN" altLang="en-US" sz="2000" dirty="0">
                <a:solidFill>
                  <a:schemeClr val="bg1"/>
                </a:solidFill>
                <a:latin typeface="微软雅黑" panose="020B0503020204020204" charset="-122"/>
                <a:ea typeface="微软雅黑" panose="020B0503020204020204" charset="-122"/>
              </a:endParaRPr>
            </a:p>
          </p:txBody>
        </p:sp>
      </p:grpSp>
      <p:sp>
        <p:nvSpPr>
          <p:cNvPr id="14" name="矩形标注 13"/>
          <p:cNvSpPr/>
          <p:nvPr/>
        </p:nvSpPr>
        <p:spPr>
          <a:xfrm>
            <a:off x="1064895" y="227965"/>
            <a:ext cx="4223385" cy="668655"/>
          </a:xfrm>
          <a:prstGeom prst="wedgeRectCallout">
            <a:avLst>
              <a:gd name="adj1" fmla="val -49631"/>
              <a:gd name="adj2" fmla="val -327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800" b="1">
                <a:solidFill>
                  <a:schemeClr val="tx1"/>
                </a:solidFill>
                <a:latin typeface="微软雅黑" panose="020B0503020204020204" charset="-122"/>
                <a:ea typeface="微软雅黑" panose="020B0503020204020204" charset="-122"/>
              </a:rPr>
              <a:t>传统的纸质版的批注</a:t>
            </a:r>
            <a:r>
              <a:rPr lang="zh-CN" sz="2800" b="1">
                <a:solidFill>
                  <a:schemeClr val="tx1"/>
                </a:solidFill>
                <a:latin typeface="微软雅黑" panose="020B0503020204020204" charset="-122"/>
                <a:ea typeface="微软雅黑" panose="020B0503020204020204" charset="-122"/>
                <a:sym typeface="+mn-ea"/>
              </a:rPr>
              <a:t>阅读</a:t>
            </a:r>
            <a:endParaRPr lang="zh-CN" sz="2800" b="1">
              <a:solidFill>
                <a:schemeClr val="tx1"/>
              </a:solidFill>
              <a:latin typeface="微软雅黑" panose="020B0503020204020204" charset="-122"/>
              <a:ea typeface="微软雅黑" panose="020B0503020204020204" charset="-122"/>
            </a:endParaRPr>
          </a:p>
        </p:txBody>
      </p:sp>
    </p:spTree>
    <p:custDataLst>
      <p:tags r:id="rId3"/>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bldLvl="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7467" y="699576"/>
            <a:ext cx="12179082" cy="6142295"/>
          </a:xfrm>
          <a:prstGeom prst="rect">
            <a:avLst/>
          </a:prstGeom>
        </p:spPr>
      </p:pic>
      <p:cxnSp>
        <p:nvCxnSpPr>
          <p:cNvPr id="6" name="直接箭头连接符 5"/>
          <p:cNvCxnSpPr/>
          <p:nvPr/>
        </p:nvCxnSpPr>
        <p:spPr>
          <a:xfrm flipH="1">
            <a:off x="1733895" y="3516027"/>
            <a:ext cx="1838656" cy="752666"/>
          </a:xfrm>
          <a:prstGeom prst="straightConnector1">
            <a:avLst/>
          </a:prstGeom>
          <a:ln w="317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4" name="矩形标注 13"/>
          <p:cNvSpPr/>
          <p:nvPr/>
        </p:nvSpPr>
        <p:spPr>
          <a:xfrm>
            <a:off x="3180090" y="4267349"/>
            <a:ext cx="5444735" cy="815165"/>
          </a:xfrm>
          <a:prstGeom prst="wedgeRectCallout">
            <a:avLst>
              <a:gd name="adj1" fmla="val -18721"/>
              <a:gd name="adj2" fmla="val -1535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130">
                <a:solidFill>
                  <a:srgbClr val="C00000"/>
                </a:solidFill>
                <a:latin typeface="微软雅黑" panose="020B0503020204020204" charset="-122"/>
                <a:ea typeface="微软雅黑" panose="020B0503020204020204" charset="-122"/>
                <a:sym typeface="黑体" panose="02010609060101010101" pitchFamily="49" charset="-122"/>
              </a:rPr>
              <a:t>做笔记标签显示在左侧目录导航栏里，还能镶嵌到原文当中</a:t>
            </a:r>
            <a:r>
              <a:rPr lang="zh-CN" altLang="en-US" sz="2130">
                <a:solidFill>
                  <a:srgbClr val="C00000"/>
                </a:solidFill>
                <a:latin typeface="微软雅黑" panose="020B0503020204020204" charset="-122"/>
                <a:ea typeface="微软雅黑" panose="020B0503020204020204" charset="-122"/>
                <a:sym typeface="+mn-ea"/>
              </a:rPr>
              <a:t>。</a:t>
            </a:r>
            <a:endParaRPr lang="zh-CN" sz="2130">
              <a:solidFill>
                <a:srgbClr val="C00000"/>
              </a:solidFill>
              <a:latin typeface="微软雅黑" panose="020B0503020204020204" charset="-122"/>
              <a:ea typeface="微软雅黑" panose="020B0503020204020204" charset="-122"/>
            </a:endParaRPr>
          </a:p>
        </p:txBody>
      </p:sp>
      <p:sp>
        <p:nvSpPr>
          <p:cNvPr id="11" name="矩形 10"/>
          <p:cNvSpPr/>
          <p:nvPr/>
        </p:nvSpPr>
        <p:spPr>
          <a:xfrm>
            <a:off x="289717" y="2836611"/>
            <a:ext cx="1163273" cy="346764"/>
          </a:xfrm>
          <a:prstGeom prst="rect">
            <a:avLst/>
          </a:prstGeom>
          <a:noFill/>
          <a:ln w="317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3" name="TextBox 52"/>
          <p:cNvSpPr txBox="1"/>
          <p:nvPr/>
        </p:nvSpPr>
        <p:spPr>
          <a:xfrm>
            <a:off x="317361" y="234072"/>
            <a:ext cx="3647840" cy="521970"/>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charset="-122"/>
                <a:ea typeface="微软雅黑" panose="020B0503020204020204" charset="-122"/>
              </a:rPr>
              <a:t>全新</a:t>
            </a:r>
            <a:r>
              <a:rPr lang="zh-CN" altLang="en-US" sz="2400" b="1" dirty="0">
                <a:solidFill>
                  <a:schemeClr val="accent1">
                    <a:lumMod val="75000"/>
                  </a:schemeClr>
                </a:solidFill>
                <a:latin typeface="微软雅黑" panose="020B0503020204020204" charset="-122"/>
                <a:ea typeface="微软雅黑" panose="020B0503020204020204" charset="-122"/>
              </a:rPr>
              <a:t>批注阅读</a:t>
            </a:r>
            <a:endParaRPr lang="zh-CN" altLang="en-US" sz="2400" b="1" dirty="0">
              <a:solidFill>
                <a:schemeClr val="accent1">
                  <a:lumMod val="75000"/>
                </a:schemeClr>
              </a:solidFill>
              <a:latin typeface="微软雅黑" panose="020B0503020204020204" charset="-122"/>
              <a:ea typeface="微软雅黑" panose="020B0503020204020204" charset="-122"/>
            </a:endParaRPr>
          </a:p>
        </p:txBody>
      </p:sp>
      <p:sp>
        <p:nvSpPr>
          <p:cNvPr id="7" name="矩形 6"/>
          <p:cNvSpPr/>
          <p:nvPr/>
        </p:nvSpPr>
        <p:spPr>
          <a:xfrm>
            <a:off x="414041" y="4075151"/>
            <a:ext cx="1163273" cy="346764"/>
          </a:xfrm>
          <a:prstGeom prst="rect">
            <a:avLst/>
          </a:prstGeom>
          <a:noFill/>
          <a:ln w="31750" cmpd="sng">
            <a:solidFill>
              <a:srgbClr val="FF0000"/>
            </a:solidFill>
            <a:prstDash val="solid"/>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9" name="直接箭头连接符 8"/>
          <p:cNvCxnSpPr/>
          <p:nvPr/>
        </p:nvCxnSpPr>
        <p:spPr>
          <a:xfrm>
            <a:off x="6809689" y="2544281"/>
            <a:ext cx="1815136" cy="737882"/>
          </a:xfrm>
          <a:prstGeom prst="straightConnector1">
            <a:avLst/>
          </a:prstGeom>
          <a:ln w="317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9472918" y="1814463"/>
            <a:ext cx="2500600" cy="3930666"/>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pic>
        <p:nvPicPr>
          <p:cNvPr id="8" name="图片 7"/>
          <p:cNvPicPr>
            <a:picLocks noChangeAspect="1"/>
          </p:cNvPicPr>
          <p:nvPr/>
        </p:nvPicPr>
        <p:blipFill>
          <a:blip r:embed="rId2"/>
          <a:stretch>
            <a:fillRect/>
          </a:stretch>
        </p:blipFill>
        <p:spPr>
          <a:xfrm>
            <a:off x="8638265" y="1814463"/>
            <a:ext cx="3548284" cy="4536159"/>
          </a:xfrm>
          <a:prstGeom prst="rect">
            <a:avLst/>
          </a:prstGeom>
          <a:ln>
            <a:solidFill>
              <a:srgbClr val="FF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500"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anim calcmode="lin" valueType="num">
                                      <p:cBhvr>
                                        <p:cTn id="32" dur="500" fill="hold"/>
                                        <p:tgtEl>
                                          <p:spTgt spid="10"/>
                                        </p:tgtEl>
                                        <p:attrNameLst>
                                          <p:attrName>ppt_x</p:attrName>
                                        </p:attrNameLst>
                                      </p:cBhvr>
                                      <p:tavLst>
                                        <p:tav tm="0">
                                          <p:val>
                                            <p:strVal val="#ppt_x"/>
                                          </p:val>
                                        </p:tav>
                                        <p:tav tm="100000">
                                          <p:val>
                                            <p:strVal val="#ppt_x"/>
                                          </p:val>
                                        </p:tav>
                                      </p:tavLst>
                                    </p:anim>
                                    <p:anim calcmode="lin" valueType="num">
                                      <p:cBhvr>
                                        <p:cTn id="3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ppt_x"/>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1" grpId="1" animBg="1"/>
      <p:bldP spid="7" grpId="1" animBg="1"/>
      <p:bldP spid="1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318" y="755354"/>
            <a:ext cx="12189163" cy="6142295"/>
          </a:xfrm>
          <a:prstGeom prst="rect">
            <a:avLst/>
          </a:prstGeom>
        </p:spPr>
      </p:pic>
      <p:sp>
        <p:nvSpPr>
          <p:cNvPr id="14" name="矩形标注 13"/>
          <p:cNvSpPr/>
          <p:nvPr/>
        </p:nvSpPr>
        <p:spPr>
          <a:xfrm>
            <a:off x="3572368" y="4459355"/>
            <a:ext cx="5737157" cy="815240"/>
          </a:xfrm>
          <a:prstGeom prst="wedgeRectCallout">
            <a:avLst>
              <a:gd name="adj1" fmla="val -20256"/>
              <a:gd name="adj2" fmla="val -147576"/>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130">
                <a:solidFill>
                  <a:srgbClr val="C00000"/>
                </a:solidFill>
                <a:latin typeface="微软雅黑" panose="020B0503020204020204" charset="-122"/>
                <a:ea typeface="微软雅黑" panose="020B0503020204020204" charset="-122"/>
                <a:sym typeface="黑体" panose="02010609060101010101" pitchFamily="49" charset="-122"/>
              </a:rPr>
              <a:t>通过添加新的目录和内容，完善论文内容，把个人想法和作者的观点想柔和</a:t>
            </a:r>
            <a:r>
              <a:rPr lang="zh-CN" altLang="en-US" sz="2130">
                <a:solidFill>
                  <a:srgbClr val="C00000"/>
                </a:solidFill>
                <a:latin typeface="微软雅黑" panose="020B0503020204020204" charset="-122"/>
                <a:ea typeface="微软雅黑" panose="020B0503020204020204" charset="-122"/>
                <a:sym typeface="+mn-ea"/>
              </a:rPr>
              <a:t>。</a:t>
            </a:r>
            <a:endParaRPr lang="zh-CN" sz="2130">
              <a:solidFill>
                <a:srgbClr val="C00000"/>
              </a:solidFill>
              <a:latin typeface="微软雅黑" panose="020B0503020204020204" charset="-122"/>
              <a:ea typeface="微软雅黑" panose="020B0503020204020204" charset="-122"/>
            </a:endParaRPr>
          </a:p>
        </p:txBody>
      </p:sp>
      <p:sp>
        <p:nvSpPr>
          <p:cNvPr id="6" name="矩形 5"/>
          <p:cNvSpPr/>
          <p:nvPr/>
        </p:nvSpPr>
        <p:spPr>
          <a:xfrm>
            <a:off x="3486533" y="2143755"/>
            <a:ext cx="5071089" cy="1766078"/>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cxnSp>
        <p:nvCxnSpPr>
          <p:cNvPr id="3" name="直接箭头连接符 2"/>
          <p:cNvCxnSpPr/>
          <p:nvPr/>
        </p:nvCxnSpPr>
        <p:spPr>
          <a:xfrm flipV="1">
            <a:off x="2634407" y="3672609"/>
            <a:ext cx="1014756" cy="1133032"/>
          </a:xfrm>
          <a:prstGeom prst="straightConnector1">
            <a:avLst/>
          </a:prstGeom>
          <a:ln w="3175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 name="TextBox 52"/>
          <p:cNvSpPr txBox="1"/>
          <p:nvPr/>
        </p:nvSpPr>
        <p:spPr>
          <a:xfrm>
            <a:off x="317361" y="234072"/>
            <a:ext cx="3647840" cy="460375"/>
          </a:xfrm>
          <a:prstGeom prst="rect">
            <a:avLst/>
          </a:prstGeom>
          <a:noFill/>
        </p:spPr>
        <p:txBody>
          <a:bodyPr wrap="square" rtlCol="0">
            <a:spAutoFit/>
          </a:bodyPr>
          <a:lstStyle/>
          <a:p>
            <a:r>
              <a:rPr lang="zh-CN" altLang="en-US" sz="2400" b="1" dirty="0">
                <a:solidFill>
                  <a:schemeClr val="accent1">
                    <a:lumMod val="75000"/>
                  </a:schemeClr>
                </a:solidFill>
                <a:latin typeface="微软雅黑" panose="020B0503020204020204" charset="-122"/>
                <a:ea typeface="微软雅黑" panose="020B0503020204020204" charset="-122"/>
              </a:rPr>
              <a:t>全新</a:t>
            </a:r>
            <a:r>
              <a:rPr lang="zh-CN" altLang="en-US" sz="2400" b="1" dirty="0">
                <a:solidFill>
                  <a:schemeClr val="accent1">
                    <a:lumMod val="75000"/>
                  </a:schemeClr>
                </a:solidFill>
                <a:latin typeface="微软雅黑" panose="020B0503020204020204" charset="-122"/>
                <a:ea typeface="微软雅黑" panose="020B0503020204020204" charset="-122"/>
              </a:rPr>
              <a:t>批注阅读</a:t>
            </a:r>
            <a:endParaRPr lang="zh-CN" altLang="en-US" sz="2400" b="1" dirty="0">
              <a:solidFill>
                <a:schemeClr val="accent1">
                  <a:lumMod val="75000"/>
                </a:schemeClr>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7" presetClass="entr" presetSubtype="1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8742" y="699576"/>
            <a:ext cx="12196555" cy="6142295"/>
          </a:xfrm>
          <a:prstGeom prst="rect">
            <a:avLst/>
          </a:prstGeom>
        </p:spPr>
      </p:pic>
      <p:sp>
        <p:nvSpPr>
          <p:cNvPr id="53" name="TextBox 52"/>
          <p:cNvSpPr txBox="1"/>
          <p:nvPr/>
        </p:nvSpPr>
        <p:spPr>
          <a:xfrm>
            <a:off x="317361" y="234072"/>
            <a:ext cx="3647840" cy="460375"/>
          </a:xfrm>
          <a:prstGeom prst="rect">
            <a:avLst/>
          </a:prstGeom>
          <a:noFill/>
        </p:spPr>
        <p:txBody>
          <a:bodyPr wrap="square" rtlCol="0">
            <a:spAutoFit/>
          </a:bodyPr>
          <a:lstStyle/>
          <a:p>
            <a:r>
              <a:rPr lang="zh-CN" altLang="en-US" sz="2400" b="1" dirty="0">
                <a:latin typeface="微软雅黑" panose="020B0503020204020204" charset="-122"/>
                <a:ea typeface="微软雅黑" panose="020B0503020204020204" charset="-122"/>
              </a:rPr>
              <a:t>延展阅读</a:t>
            </a:r>
            <a:endParaRPr lang="zh-CN" altLang="en-US" sz="2400" b="1" dirty="0">
              <a:latin typeface="微软雅黑" panose="020B0503020204020204" charset="-122"/>
              <a:ea typeface="微软雅黑" panose="020B0503020204020204" charset="-122"/>
            </a:endParaRPr>
          </a:p>
        </p:txBody>
      </p:sp>
      <p:sp>
        <p:nvSpPr>
          <p:cNvPr id="11" name="矩形 10"/>
          <p:cNvSpPr/>
          <p:nvPr/>
        </p:nvSpPr>
        <p:spPr>
          <a:xfrm>
            <a:off x="9361362" y="772827"/>
            <a:ext cx="431439" cy="385741"/>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4" name="矩形标注 3"/>
          <p:cNvSpPr/>
          <p:nvPr/>
        </p:nvSpPr>
        <p:spPr>
          <a:xfrm>
            <a:off x="3587634" y="3257869"/>
            <a:ext cx="5186891" cy="815240"/>
          </a:xfrm>
          <a:prstGeom prst="wedgeRectCallout">
            <a:avLst>
              <a:gd name="adj1" fmla="val -22251"/>
              <a:gd name="adj2" fmla="val 4906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130">
                <a:solidFill>
                  <a:srgbClr val="C00000"/>
                </a:solidFill>
                <a:latin typeface="微软雅黑" panose="020B0503020204020204" charset="-122"/>
                <a:ea typeface="微软雅黑" panose="020B0503020204020204" charset="-122"/>
              </a:rPr>
              <a:t>通过作者、机构、基金、关键词、全文知网节，自动链接相应扩展内容。</a:t>
            </a:r>
            <a:endParaRPr lang="zh-CN" sz="2130">
              <a:solidFill>
                <a:srgbClr val="C00000"/>
              </a:solidFill>
              <a:latin typeface="微软雅黑" panose="020B0503020204020204" charset="-122"/>
              <a:ea typeface="微软雅黑" panose="020B0503020204020204" charset="-122"/>
            </a:endParaRPr>
          </a:p>
        </p:txBody>
      </p:sp>
      <p:sp>
        <p:nvSpPr>
          <p:cNvPr id="16" name="矩形 15"/>
          <p:cNvSpPr/>
          <p:nvPr/>
        </p:nvSpPr>
        <p:spPr>
          <a:xfrm>
            <a:off x="3829265" y="2395092"/>
            <a:ext cx="3917225" cy="229832"/>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14" name="矩形 13"/>
          <p:cNvSpPr/>
          <p:nvPr/>
        </p:nvSpPr>
        <p:spPr>
          <a:xfrm>
            <a:off x="3012084" y="4380249"/>
            <a:ext cx="3368854" cy="311819"/>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4" grpId="1" animBg="1"/>
      <p:bldP spid="16" grpId="0" bldLvl="0" animBg="1"/>
      <p:bldP spid="1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17361" y="234072"/>
            <a:ext cx="3647840" cy="460375"/>
          </a:xfrm>
          <a:prstGeom prst="rect">
            <a:avLst/>
          </a:prstGeom>
          <a:noFill/>
        </p:spPr>
        <p:txBody>
          <a:bodyPr wrap="square" rtlCol="0">
            <a:spAutoFit/>
          </a:bodyPr>
          <a:lstStyle/>
          <a:p>
            <a:r>
              <a:rPr lang="zh-CN" altLang="en-US" sz="2400" b="1" dirty="0">
                <a:latin typeface="微软雅黑" panose="020B0503020204020204" charset="-122"/>
                <a:ea typeface="微软雅黑" panose="020B0503020204020204" charset="-122"/>
              </a:rPr>
              <a:t>拓展阅读</a:t>
            </a:r>
            <a:endParaRPr lang="zh-CN" altLang="en-US" sz="2400" b="1" dirty="0">
              <a:latin typeface="微软雅黑" panose="020B0503020204020204" charset="-122"/>
              <a:ea typeface="微软雅黑" panose="020B0503020204020204" charset="-122"/>
            </a:endParaRPr>
          </a:p>
        </p:txBody>
      </p:sp>
      <p:sp>
        <p:nvSpPr>
          <p:cNvPr id="14" name="矩形标注 13"/>
          <p:cNvSpPr/>
          <p:nvPr/>
        </p:nvSpPr>
        <p:spPr>
          <a:xfrm>
            <a:off x="4499382" y="1205079"/>
            <a:ext cx="5737157" cy="815240"/>
          </a:xfrm>
          <a:prstGeom prst="wedgeRectCallout">
            <a:avLst>
              <a:gd name="adj1" fmla="val 69256"/>
              <a:gd name="adj2" fmla="val -6516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130">
                <a:solidFill>
                  <a:srgbClr val="C00000"/>
                </a:solidFill>
                <a:latin typeface="微软雅黑" panose="020B0503020204020204" charset="-122"/>
                <a:ea typeface="微软雅黑" panose="020B0503020204020204" charset="-122"/>
                <a:sym typeface="黑体" panose="02010609060101010101" pitchFamily="49" charset="-122"/>
              </a:rPr>
              <a:t>点击任一参考文献或引证文献，直接阅读全文，同样可以</a:t>
            </a:r>
            <a:r>
              <a:rPr lang="zh-CN" altLang="en-US" sz="2130">
                <a:solidFill>
                  <a:srgbClr val="C00000"/>
                </a:solidFill>
                <a:latin typeface="微软雅黑" panose="020B0503020204020204" charset="-122"/>
                <a:ea typeface="微软雅黑" panose="020B0503020204020204" charset="-122"/>
                <a:sym typeface="+mn-ea"/>
              </a:rPr>
              <a:t>划线、做笔记、文摘。</a:t>
            </a:r>
            <a:endParaRPr lang="zh-CN" sz="2130">
              <a:solidFill>
                <a:srgbClr val="C00000"/>
              </a:solidFill>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1"/>
          <a:stretch>
            <a:fillRect/>
          </a:stretch>
        </p:blipFill>
        <p:spPr>
          <a:xfrm>
            <a:off x="567935" y="903200"/>
            <a:ext cx="10920382" cy="9468811"/>
          </a:xfrm>
          <a:prstGeom prst="rect">
            <a:avLst/>
          </a:prstGeom>
        </p:spPr>
      </p:pic>
      <p:sp>
        <p:nvSpPr>
          <p:cNvPr id="9" name="矩形标注 8"/>
          <p:cNvSpPr/>
          <p:nvPr/>
        </p:nvSpPr>
        <p:spPr>
          <a:xfrm>
            <a:off x="5081244" y="4804968"/>
            <a:ext cx="2415253" cy="815165"/>
          </a:xfrm>
          <a:prstGeom prst="wedgeRectCallout">
            <a:avLst>
              <a:gd name="adj1" fmla="val -23372"/>
              <a:gd name="adj2" fmla="val -5206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2130" b="1">
                <a:solidFill>
                  <a:srgbClr val="C00000"/>
                </a:solidFill>
                <a:latin typeface="微软雅黑" panose="020B0503020204020204" charset="-122"/>
                <a:ea typeface="微软雅黑" panose="020B0503020204020204" charset="-122"/>
              </a:rPr>
              <a:t>节点文献知网节</a:t>
            </a:r>
            <a:endParaRPr lang="zh-CN" sz="2130" b="1">
              <a:solidFill>
                <a:srgbClr val="C00000"/>
              </a:solidFill>
              <a:latin typeface="微软雅黑" panose="020B0503020204020204" charset="-122"/>
              <a:ea typeface="微软雅黑" panose="020B0503020204020204" charset="-122"/>
            </a:endParaRPr>
          </a:p>
        </p:txBody>
      </p:sp>
      <p:sp>
        <p:nvSpPr>
          <p:cNvPr id="6" name="矩形 5"/>
          <p:cNvSpPr/>
          <p:nvPr/>
        </p:nvSpPr>
        <p:spPr>
          <a:xfrm>
            <a:off x="655298" y="3062411"/>
            <a:ext cx="2003974" cy="3729731"/>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2" name="矩形 1"/>
          <p:cNvSpPr/>
          <p:nvPr/>
        </p:nvSpPr>
        <p:spPr>
          <a:xfrm>
            <a:off x="2765425" y="902970"/>
            <a:ext cx="8722995" cy="270446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xit" presetSubtype="10" fill="hold" grpId="1" nodeType="clickEffect">
                                  <p:stCondLst>
                                    <p:cond delay="0"/>
                                  </p:stCondLst>
                                  <p:childTnLst>
                                    <p:animEffect transition="out" filter="blinds(horizontal)">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500"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0.000000 0.000000 L -0.001819 -0.678687 " pathEditMode="relative" rAng="0" ptsTypes="">
                                      <p:cBhvr>
                                        <p:cTn id="25" dur="2000" fill="hold"/>
                                        <p:tgtEl>
                                          <p:spTgt spid="3"/>
                                        </p:tgtEl>
                                        <p:attrNameLst>
                                          <p:attrName>ppt_x</p:attrName>
                                          <p:attrName>ppt_y</p:attrName>
                                        </p:attrNameLst>
                                      </p:cBhvr>
                                      <p:rCtr x="0" y="-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P spid="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395316" y="133268"/>
            <a:ext cx="3647840" cy="481330"/>
          </a:xfrm>
          <a:prstGeom prst="rect">
            <a:avLst/>
          </a:prstGeom>
          <a:noFill/>
        </p:spPr>
        <p:txBody>
          <a:bodyPr wrap="square" rtlCol="0">
            <a:spAutoFit/>
          </a:bodyPr>
          <a:lstStyle/>
          <a:p>
            <a:r>
              <a:rPr lang="zh-CN" altLang="en-US" sz="2540" b="1" dirty="0">
                <a:latin typeface="微软雅黑" panose="020B0503020204020204" charset="-122"/>
                <a:ea typeface="微软雅黑" panose="020B0503020204020204" charset="-122"/>
              </a:rPr>
              <a:t>拓展阅读</a:t>
            </a:r>
            <a:endParaRPr lang="zh-CN" altLang="en-US" sz="2540" b="1" dirty="0">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15531" y="699576"/>
            <a:ext cx="12170346" cy="6142295"/>
          </a:xfrm>
          <a:prstGeom prst="rect">
            <a:avLst/>
          </a:prstGeom>
        </p:spPr>
      </p:pic>
      <p:sp>
        <p:nvSpPr>
          <p:cNvPr id="6" name="矩形 5"/>
          <p:cNvSpPr/>
          <p:nvPr/>
        </p:nvSpPr>
        <p:spPr>
          <a:xfrm>
            <a:off x="6066431" y="4461564"/>
            <a:ext cx="686808" cy="37028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3" name="矩形 2"/>
          <p:cNvSpPr/>
          <p:nvPr/>
        </p:nvSpPr>
        <p:spPr>
          <a:xfrm>
            <a:off x="9482999" y="2925318"/>
            <a:ext cx="2493879" cy="613557"/>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cxnSp>
        <p:nvCxnSpPr>
          <p:cNvPr id="4" name="直接箭头连接符 3"/>
          <p:cNvCxnSpPr>
            <a:stCxn id="6" idx="3"/>
          </p:cNvCxnSpPr>
          <p:nvPr/>
        </p:nvCxnSpPr>
        <p:spPr>
          <a:xfrm flipV="1">
            <a:off x="6753239" y="3252594"/>
            <a:ext cx="2868868" cy="1394449"/>
          </a:xfrm>
          <a:prstGeom prst="straightConnector1">
            <a:avLst/>
          </a:prstGeom>
          <a:ln w="38100"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2"/>
          <a:stretch>
            <a:fillRect/>
          </a:stretch>
        </p:blipFill>
        <p:spPr>
          <a:xfrm>
            <a:off x="2026226" y="1147144"/>
            <a:ext cx="7849235" cy="12385393"/>
          </a:xfrm>
          <a:prstGeom prst="rect">
            <a:avLst/>
          </a:prstGeom>
          <a:ln>
            <a:solidFill>
              <a:srgbClr val="FF0000"/>
            </a:solidFill>
          </a:ln>
        </p:spPr>
      </p:pic>
      <p:grpSp>
        <p:nvGrpSpPr>
          <p:cNvPr id="9" name="组合 8"/>
          <p:cNvGrpSpPr/>
          <p:nvPr/>
        </p:nvGrpSpPr>
        <p:grpSpPr>
          <a:xfrm>
            <a:off x="3745934" y="1147144"/>
            <a:ext cx="8361317" cy="1071878"/>
            <a:chOff x="5573" y="1707"/>
            <a:chExt cx="12442" cy="1595"/>
          </a:xfrm>
        </p:grpSpPr>
        <p:sp>
          <p:nvSpPr>
            <p:cNvPr id="7" name="矩形 6"/>
            <p:cNvSpPr/>
            <p:nvPr/>
          </p:nvSpPr>
          <p:spPr>
            <a:xfrm>
              <a:off x="15455" y="1707"/>
              <a:ext cx="2561" cy="551"/>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14" name="矩形标注 13"/>
            <p:cNvSpPr/>
            <p:nvPr/>
          </p:nvSpPr>
          <p:spPr>
            <a:xfrm>
              <a:off x="5573" y="2090"/>
              <a:ext cx="8537" cy="1213"/>
            </a:xfrm>
            <a:prstGeom prst="wedgeRectCallout">
              <a:avLst>
                <a:gd name="adj1" fmla="val 69256"/>
                <a:gd name="adj2" fmla="val -6516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130">
                  <a:solidFill>
                    <a:srgbClr val="C00000"/>
                  </a:solidFill>
                  <a:latin typeface="微软雅黑" panose="020B0503020204020204" charset="-122"/>
                  <a:ea typeface="微软雅黑" panose="020B0503020204020204" charset="-122"/>
                  <a:sym typeface="黑体" panose="02010609060101010101" pitchFamily="49" charset="-122"/>
                </a:rPr>
                <a:t>点击任一参考、引证文献，直接阅读全文，同样可以</a:t>
              </a:r>
              <a:r>
                <a:rPr lang="zh-CN" altLang="en-US" sz="2130">
                  <a:solidFill>
                    <a:srgbClr val="C00000"/>
                  </a:solidFill>
                  <a:latin typeface="微软雅黑" panose="020B0503020204020204" charset="-122"/>
                  <a:ea typeface="微软雅黑" panose="020B0503020204020204" charset="-122"/>
                  <a:sym typeface="+mn-ea"/>
                </a:rPr>
                <a:t>划线、做笔记、文摘。</a:t>
              </a:r>
              <a:endParaRPr lang="zh-CN" sz="2130">
                <a:solidFill>
                  <a:srgbClr val="C00000"/>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0.000000 0.000000 L -0.002095 -0.905047 " pathEditMode="relative" rAng="0" ptsTypes="">
                                      <p:cBhvr>
                                        <p:cTn id="34" dur="2000" fill="hold"/>
                                        <p:tgtEl>
                                          <p:spTgt spid="5"/>
                                        </p:tgtEl>
                                        <p:attrNameLst>
                                          <p:attrName>ppt_x</p:attrName>
                                          <p:attrName>ppt_y</p:attrName>
                                        </p:attrNameLst>
                                      </p:cBhvr>
                                      <p:rCtr x="0" y="-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bldLvl="0" animBg="1"/>
      <p:bldP spid="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016174" y="105508"/>
            <a:ext cx="4971630" cy="481330"/>
          </a:xfrm>
          <a:prstGeom prst="rect">
            <a:avLst/>
          </a:prstGeom>
          <a:noFill/>
        </p:spPr>
        <p:txBody>
          <a:bodyPr wrap="square" rtlCol="0">
            <a:spAutoFit/>
          </a:bodyPr>
          <a:lstStyle/>
          <a:p>
            <a:r>
              <a:rPr lang="zh-CN" altLang="en-US" sz="2540" b="1" dirty="0">
                <a:latin typeface="微软雅黑" panose="020B0503020204020204" charset="-122"/>
                <a:ea typeface="微软雅黑" panose="020B0503020204020204" charset="-122"/>
              </a:rPr>
              <a:t>传统写作方式</a:t>
            </a:r>
            <a:endParaRPr lang="zh-CN" altLang="en-US" sz="2540" b="1" dirty="0">
              <a:latin typeface="微软雅黑" panose="020B0503020204020204" charset="-122"/>
              <a:ea typeface="微软雅黑" panose="020B0503020204020204" charset="-122"/>
            </a:endParaRPr>
          </a:p>
        </p:txBody>
      </p:sp>
      <p:sp>
        <p:nvSpPr>
          <p:cNvPr id="14" name="矩形标注 13"/>
          <p:cNvSpPr/>
          <p:nvPr/>
        </p:nvSpPr>
        <p:spPr>
          <a:xfrm>
            <a:off x="8968901" y="105508"/>
            <a:ext cx="2907174" cy="647159"/>
          </a:xfrm>
          <a:prstGeom prst="wedgeRectCallout">
            <a:avLst>
              <a:gd name="adj1" fmla="val -49192"/>
              <a:gd name="adj2" fmla="val 62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115" b="1">
                <a:solidFill>
                  <a:srgbClr val="C00000"/>
                </a:solidFill>
                <a:latin typeface="微软雅黑" panose="020B0503020204020204" charset="-122"/>
                <a:ea typeface="微软雅黑" panose="020B0503020204020204" charset="-122"/>
              </a:rPr>
              <a:t>word\wps</a:t>
            </a:r>
            <a:r>
              <a:rPr lang="zh-CN" altLang="en-US" sz="2115" b="1">
                <a:solidFill>
                  <a:srgbClr val="C00000"/>
                </a:solidFill>
                <a:latin typeface="微软雅黑" panose="020B0503020204020204" charset="-122"/>
                <a:ea typeface="微软雅黑" panose="020B0503020204020204" charset="-122"/>
              </a:rPr>
              <a:t>编辑器</a:t>
            </a:r>
            <a:endParaRPr lang="zh-CN" altLang="en-US" sz="2115" b="1">
              <a:solidFill>
                <a:srgbClr val="C00000"/>
              </a:solidFill>
              <a:latin typeface="微软雅黑" panose="020B0503020204020204" charset="-122"/>
              <a:ea typeface="微软雅黑" panose="020B0503020204020204" charset="-122"/>
            </a:endParaRPr>
          </a:p>
        </p:txBody>
      </p:sp>
      <p:sp>
        <p:nvSpPr>
          <p:cNvPr id="2" name="圆角矩形 1"/>
          <p:cNvSpPr/>
          <p:nvPr/>
        </p:nvSpPr>
        <p:spPr>
          <a:xfrm>
            <a:off x="441325" y="2345055"/>
            <a:ext cx="2501265" cy="187579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利用文字工具编辑论文模板，整理格式</a:t>
            </a:r>
            <a:endParaRPr lang="zh-CN" altLang="en-US">
              <a:solidFill>
                <a:schemeClr val="tx1"/>
              </a:solidFill>
            </a:endParaRPr>
          </a:p>
        </p:txBody>
      </p:sp>
      <p:sp>
        <p:nvSpPr>
          <p:cNvPr id="4" name="圆角矩形 3"/>
          <p:cNvSpPr/>
          <p:nvPr/>
        </p:nvSpPr>
        <p:spPr>
          <a:xfrm>
            <a:off x="3171825" y="2345055"/>
            <a:ext cx="2501265" cy="187579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将整理好的笔记或摘要和自己论文的新观点融合并撰写新的论点内容，</a:t>
            </a:r>
            <a:endParaRPr lang="zh-CN" altLang="en-US">
              <a:solidFill>
                <a:schemeClr val="tx1"/>
              </a:solidFill>
            </a:endParaRPr>
          </a:p>
        </p:txBody>
      </p:sp>
      <p:sp>
        <p:nvSpPr>
          <p:cNvPr id="6" name="圆角矩形 5"/>
          <p:cNvSpPr/>
          <p:nvPr/>
        </p:nvSpPr>
        <p:spPr>
          <a:xfrm>
            <a:off x="5893435" y="2345055"/>
            <a:ext cx="2501265" cy="187579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调整摘要，引言，正文，参考文献等格式</a:t>
            </a:r>
            <a:endParaRPr lang="zh-CN" altLang="en-US">
              <a:solidFill>
                <a:schemeClr val="tx1"/>
              </a:solidFill>
            </a:endParaRPr>
          </a:p>
        </p:txBody>
      </p:sp>
      <p:sp>
        <p:nvSpPr>
          <p:cNvPr id="7" name="圆角矩形 6"/>
          <p:cNvSpPr/>
          <p:nvPr/>
        </p:nvSpPr>
        <p:spPr>
          <a:xfrm>
            <a:off x="8615045" y="2345055"/>
            <a:ext cx="2501265" cy="187579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选刊发文，百度搜索刊物官文或自行寻找出版社等。</a:t>
            </a:r>
            <a:endParaRPr lang="zh-CN" altLang="en-US">
              <a:solidFill>
                <a:schemeClr val="tx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p:cNvSpPr txBox="1"/>
          <p:nvPr/>
        </p:nvSpPr>
        <p:spPr>
          <a:xfrm>
            <a:off x="1016174" y="105508"/>
            <a:ext cx="4971630" cy="481330"/>
          </a:xfrm>
          <a:prstGeom prst="rect">
            <a:avLst/>
          </a:prstGeom>
          <a:noFill/>
        </p:spPr>
        <p:txBody>
          <a:bodyPr wrap="square" rtlCol="0">
            <a:spAutoFit/>
          </a:bodyPr>
          <a:lstStyle/>
          <a:p>
            <a:r>
              <a:rPr lang="zh-CN" altLang="en-US" sz="2540" b="1" dirty="0">
                <a:latin typeface="微软雅黑" panose="020B0503020204020204" charset="-122"/>
                <a:ea typeface="微软雅黑" panose="020B0503020204020204" charset="-122"/>
              </a:rPr>
              <a:t>全新写作方式</a:t>
            </a:r>
            <a:endParaRPr lang="zh-CN" altLang="en-US" sz="2540" b="1" dirty="0">
              <a:latin typeface="微软雅黑" panose="020B0503020204020204" charset="-122"/>
              <a:ea typeface="微软雅黑" panose="020B0503020204020204" charset="-122"/>
            </a:endParaRPr>
          </a:p>
        </p:txBody>
      </p:sp>
      <p:sp>
        <p:nvSpPr>
          <p:cNvPr id="14" name="矩形标注 13"/>
          <p:cNvSpPr/>
          <p:nvPr/>
        </p:nvSpPr>
        <p:spPr>
          <a:xfrm>
            <a:off x="8947311" y="105508"/>
            <a:ext cx="2907174" cy="647159"/>
          </a:xfrm>
          <a:prstGeom prst="wedgeRectCallout">
            <a:avLst>
              <a:gd name="adj1" fmla="val -49192"/>
              <a:gd name="adj2" fmla="val 628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115" b="1">
                <a:solidFill>
                  <a:srgbClr val="C00000"/>
                </a:solidFill>
                <a:latin typeface="微软雅黑" panose="020B0503020204020204" charset="-122"/>
                <a:ea typeface="微软雅黑" panose="020B0503020204020204" charset="-122"/>
              </a:rPr>
              <a:t>研学平台 </a:t>
            </a:r>
            <a:r>
              <a:rPr lang="en-US" altLang="zh-CN" sz="2115" b="1">
                <a:solidFill>
                  <a:srgbClr val="C00000"/>
                </a:solidFill>
                <a:latin typeface="微软雅黑" panose="020B0503020204020204" charset="-122"/>
                <a:ea typeface="微软雅黑" panose="020B0503020204020204" charset="-122"/>
              </a:rPr>
              <a:t>x.cnki.net</a:t>
            </a:r>
            <a:endParaRPr lang="en-US" altLang="zh-CN" sz="2115" b="1">
              <a:solidFill>
                <a:srgbClr val="C00000"/>
              </a:solidFill>
              <a:latin typeface="微软雅黑" panose="020B0503020204020204" charset="-122"/>
              <a:ea typeface="微软雅黑" panose="020B0503020204020204" charset="-122"/>
            </a:endParaRPr>
          </a:p>
        </p:txBody>
      </p:sp>
      <p:grpSp>
        <p:nvGrpSpPr>
          <p:cNvPr id="30722" name="组合 2"/>
          <p:cNvGrpSpPr/>
          <p:nvPr/>
        </p:nvGrpSpPr>
        <p:grpSpPr>
          <a:xfrm>
            <a:off x="536054" y="1721132"/>
            <a:ext cx="6335838" cy="3341301"/>
            <a:chOff x="9643" y="3420"/>
            <a:chExt cx="12541" cy="6407"/>
          </a:xfrm>
        </p:grpSpPr>
        <p:sp>
          <p:nvSpPr>
            <p:cNvPr id="18" name="文本框 17"/>
            <p:cNvSpPr txBox="1"/>
            <p:nvPr>
              <p:custDataLst>
                <p:tags r:id="rId1"/>
              </p:custDataLst>
            </p:nvPr>
          </p:nvSpPr>
          <p:spPr bwMode="auto">
            <a:xfrm>
              <a:off x="16606" y="6126"/>
              <a:ext cx="5578" cy="774"/>
            </a:xfrm>
            <a:prstGeom prst="rect">
              <a:avLst/>
            </a:prstGeom>
            <a:noFill/>
          </p:spPr>
          <p:txBody>
            <a:bodyPr wrap="square" lIns="71416" tIns="37136" rIns="71416" bIns="0" anchor="b">
              <a:noAutofit/>
            </a:bodyPr>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905" b="1" i="0" u="none" strike="noStrike" kern="1200" cap="none" spc="225" normalizeH="0" baseline="0" noProof="1">
                  <a:ln>
                    <a:noFill/>
                  </a:ln>
                  <a:solidFill>
                    <a:srgbClr val="7030A0"/>
                  </a:solidFill>
                  <a:effectLst/>
                  <a:uLnTx/>
                  <a:uFillTx/>
                  <a:latin typeface="等线" panose="02010600030101010101" charset="-122"/>
                  <a:ea typeface="等线" panose="02010600030101010101" charset="-122"/>
                  <a:cs typeface="+mn-cs"/>
                </a:rPr>
                <a:t>遍读文中珠玉</a:t>
              </a:r>
              <a:endParaRPr kumimoji="0" lang="zh-CN" altLang="en-US" sz="1905" b="1" i="0" u="none" strike="noStrike" kern="1200" cap="none" spc="225" normalizeH="0" baseline="0" noProof="1">
                <a:ln>
                  <a:noFill/>
                </a:ln>
                <a:solidFill>
                  <a:srgbClr val="7030A0"/>
                </a:solidFill>
                <a:effectLst/>
                <a:uLnTx/>
                <a:uFillTx/>
                <a:latin typeface="等线" panose="02010600030101010101" charset="-122"/>
                <a:ea typeface="等线" panose="02010600030101010101" charset="-122"/>
                <a:cs typeface="+mn-cs"/>
              </a:endParaRPr>
            </a:p>
          </p:txBody>
        </p:sp>
        <p:grpSp>
          <p:nvGrpSpPr>
            <p:cNvPr id="32772" name="组合 4"/>
            <p:cNvGrpSpPr/>
            <p:nvPr/>
          </p:nvGrpSpPr>
          <p:grpSpPr>
            <a:xfrm>
              <a:off x="9643" y="3420"/>
              <a:ext cx="7891" cy="6407"/>
              <a:chOff x="9643" y="3420"/>
              <a:chExt cx="7891" cy="6407"/>
            </a:xfrm>
          </p:grpSpPr>
          <p:sp>
            <p:nvSpPr>
              <p:cNvPr id="32773" name="任意多边形 37"/>
              <p:cNvSpPr/>
              <p:nvPr>
                <p:custDataLst>
                  <p:tags r:id="rId2"/>
                </p:custDataLst>
              </p:nvPr>
            </p:nvSpPr>
            <p:spPr>
              <a:xfrm>
                <a:off x="15247" y="6710"/>
                <a:ext cx="2287" cy="2287"/>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0" b="0"/>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7030A0"/>
              </a:solidFill>
              <a:ln w="9525">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3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3" name="任意多边形: 形状 52"/>
              <p:cNvSpPr/>
              <p:nvPr>
                <p:custDataLst>
                  <p:tags r:id="rId3"/>
                </p:custDataLst>
              </p:nvPr>
            </p:nvSpPr>
            <p:spPr>
              <a:xfrm rot="8705745">
                <a:off x="16113" y="5227"/>
                <a:ext cx="223" cy="1350"/>
              </a:xfrm>
              <a:custGeom>
                <a:avLst/>
                <a:gdLst>
                  <a:gd name="connsiteX0" fmla="*/ 192643 w 192643"/>
                  <a:gd name="connsiteY0" fmla="*/ 0 h 1056904"/>
                  <a:gd name="connsiteX1" fmla="*/ 26389 w 192643"/>
                  <a:gd name="connsiteY1" fmla="*/ 546265 h 1056904"/>
                  <a:gd name="connsiteX2" fmla="*/ 2638 w 192643"/>
                  <a:gd name="connsiteY2" fmla="*/ 1056904 h 1056904"/>
                </a:gdLst>
                <a:ahLst/>
                <a:cxnLst>
                  <a:cxn ang="0">
                    <a:pos x="connsiteX0" y="connsiteY0"/>
                  </a:cxn>
                  <a:cxn ang="0">
                    <a:pos x="connsiteX1" y="connsiteY1"/>
                  </a:cxn>
                  <a:cxn ang="0">
                    <a:pos x="connsiteX2" y="connsiteY2"/>
                  </a:cxn>
                </a:cxnLst>
                <a:rect l="l" t="t" r="r" b="b"/>
                <a:pathLst>
                  <a:path w="192643" h="1056904">
                    <a:moveTo>
                      <a:pt x="192643" y="0"/>
                    </a:moveTo>
                    <a:cubicBezTo>
                      <a:pt x="125349" y="185057"/>
                      <a:pt x="58056" y="370114"/>
                      <a:pt x="26389" y="546265"/>
                    </a:cubicBezTo>
                    <a:cubicBezTo>
                      <a:pt x="-5278" y="722416"/>
                      <a:pt x="-1320" y="889660"/>
                      <a:pt x="2638" y="1056904"/>
                    </a:cubicBezTo>
                  </a:path>
                </a:pathLst>
              </a:custGeom>
              <a:noFill/>
              <a:ln w="38100">
                <a:solidFill>
                  <a:srgbClr val="000000">
                    <a:lumMod val="65000"/>
                    <a:lumOff val="35000"/>
                  </a:srgbClr>
                </a:solidFill>
                <a:headEnd type="triangle"/>
              </a:ln>
            </p:spPr>
            <p:style>
              <a:lnRef idx="2">
                <a:srgbClr val="1F74AD">
                  <a:shade val="50000"/>
                </a:srgbClr>
              </a:lnRef>
              <a:fillRef idx="1">
                <a:srgbClr val="1F74AD"/>
              </a:fillRef>
              <a:effectRef idx="0">
                <a:srgbClr val="1F74AD"/>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30" b="1" i="0" u="none" strike="noStrike" kern="1200" cap="none" spc="0" normalizeH="0" baseline="0" noProof="1">
                  <a:ln>
                    <a:noFill/>
                  </a:ln>
                  <a:solidFill>
                    <a:sysClr val="window" lastClr="FFFFFF"/>
                  </a:solidFill>
                  <a:effectLst/>
                  <a:uLnTx/>
                  <a:uFillTx/>
                  <a:latin typeface="等线" panose="02010600030101010101" charset="-122"/>
                  <a:ea typeface="等线" panose="02010600030101010101" charset="-122"/>
                  <a:cs typeface="+mn-cs"/>
                </a:endParaRPr>
              </a:p>
            </p:txBody>
          </p:sp>
          <p:sp>
            <p:nvSpPr>
              <p:cNvPr id="8" name="任意多边形: 形状 61"/>
              <p:cNvSpPr/>
              <p:nvPr>
                <p:custDataLst>
                  <p:tags r:id="rId4"/>
                </p:custDataLst>
              </p:nvPr>
            </p:nvSpPr>
            <p:spPr>
              <a:xfrm rot="15304996">
                <a:off x="14168" y="8648"/>
                <a:ext cx="220" cy="1350"/>
              </a:xfrm>
              <a:custGeom>
                <a:avLst/>
                <a:gdLst>
                  <a:gd name="connsiteX0" fmla="*/ 192643 w 192643"/>
                  <a:gd name="connsiteY0" fmla="*/ 0 h 1056904"/>
                  <a:gd name="connsiteX1" fmla="*/ 26389 w 192643"/>
                  <a:gd name="connsiteY1" fmla="*/ 546265 h 1056904"/>
                  <a:gd name="connsiteX2" fmla="*/ 2638 w 192643"/>
                  <a:gd name="connsiteY2" fmla="*/ 1056904 h 1056904"/>
                </a:gdLst>
                <a:ahLst/>
                <a:cxnLst>
                  <a:cxn ang="0">
                    <a:pos x="connsiteX0" y="connsiteY0"/>
                  </a:cxn>
                  <a:cxn ang="0">
                    <a:pos x="connsiteX1" y="connsiteY1"/>
                  </a:cxn>
                  <a:cxn ang="0">
                    <a:pos x="connsiteX2" y="connsiteY2"/>
                  </a:cxn>
                </a:cxnLst>
                <a:rect l="l" t="t" r="r" b="b"/>
                <a:pathLst>
                  <a:path w="192643" h="1056904">
                    <a:moveTo>
                      <a:pt x="192643" y="0"/>
                    </a:moveTo>
                    <a:cubicBezTo>
                      <a:pt x="125349" y="185057"/>
                      <a:pt x="58056" y="370114"/>
                      <a:pt x="26389" y="546265"/>
                    </a:cubicBezTo>
                    <a:cubicBezTo>
                      <a:pt x="-5278" y="722416"/>
                      <a:pt x="-1320" y="889660"/>
                      <a:pt x="2638" y="1056904"/>
                    </a:cubicBezTo>
                  </a:path>
                </a:pathLst>
              </a:custGeom>
              <a:noFill/>
              <a:ln w="38100">
                <a:solidFill>
                  <a:srgbClr val="000000">
                    <a:lumMod val="65000"/>
                    <a:lumOff val="35000"/>
                  </a:srgbClr>
                </a:solidFill>
                <a:headEnd type="triangle"/>
              </a:ln>
            </p:spPr>
            <p:style>
              <a:lnRef idx="2">
                <a:srgbClr val="1F74AD">
                  <a:shade val="50000"/>
                </a:srgbClr>
              </a:lnRef>
              <a:fillRef idx="1">
                <a:srgbClr val="1F74AD"/>
              </a:fillRef>
              <a:effectRef idx="0">
                <a:srgbClr val="1F74AD"/>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30" b="1" i="0" u="none" strike="noStrike" kern="1200" cap="none" spc="0" normalizeH="0" baseline="0" noProof="1">
                  <a:ln>
                    <a:noFill/>
                  </a:ln>
                  <a:solidFill>
                    <a:sysClr val="window" lastClr="FFFFFF"/>
                  </a:solidFill>
                  <a:effectLst/>
                  <a:uLnTx/>
                  <a:uFillTx/>
                  <a:latin typeface="等线" panose="02010600030101010101" charset="-122"/>
                  <a:ea typeface="等线" panose="02010600030101010101" charset="-122"/>
                  <a:cs typeface="+mn-cs"/>
                </a:endParaRPr>
              </a:p>
            </p:txBody>
          </p:sp>
          <p:sp>
            <p:nvSpPr>
              <p:cNvPr id="19" name="任意多边形: 形状 62"/>
              <p:cNvSpPr/>
              <p:nvPr>
                <p:custDataLst>
                  <p:tags r:id="rId5"/>
                </p:custDataLst>
              </p:nvPr>
            </p:nvSpPr>
            <p:spPr>
              <a:xfrm rot="1501423">
                <a:off x="11983" y="4913"/>
                <a:ext cx="223" cy="1350"/>
              </a:xfrm>
              <a:custGeom>
                <a:avLst/>
                <a:gdLst>
                  <a:gd name="connsiteX0" fmla="*/ 192643 w 192643"/>
                  <a:gd name="connsiteY0" fmla="*/ 0 h 1056904"/>
                  <a:gd name="connsiteX1" fmla="*/ 26389 w 192643"/>
                  <a:gd name="connsiteY1" fmla="*/ 546265 h 1056904"/>
                  <a:gd name="connsiteX2" fmla="*/ 2638 w 192643"/>
                  <a:gd name="connsiteY2" fmla="*/ 1056904 h 1056904"/>
                </a:gdLst>
                <a:ahLst/>
                <a:cxnLst>
                  <a:cxn ang="0">
                    <a:pos x="connsiteX0" y="connsiteY0"/>
                  </a:cxn>
                  <a:cxn ang="0">
                    <a:pos x="connsiteX1" y="connsiteY1"/>
                  </a:cxn>
                  <a:cxn ang="0">
                    <a:pos x="connsiteX2" y="connsiteY2"/>
                  </a:cxn>
                </a:cxnLst>
                <a:rect l="l" t="t" r="r" b="b"/>
                <a:pathLst>
                  <a:path w="192643" h="1056904">
                    <a:moveTo>
                      <a:pt x="192643" y="0"/>
                    </a:moveTo>
                    <a:cubicBezTo>
                      <a:pt x="125349" y="185057"/>
                      <a:pt x="58056" y="370114"/>
                      <a:pt x="26389" y="546265"/>
                    </a:cubicBezTo>
                    <a:cubicBezTo>
                      <a:pt x="-5278" y="722416"/>
                      <a:pt x="-1320" y="889660"/>
                      <a:pt x="2638" y="1056904"/>
                    </a:cubicBezTo>
                  </a:path>
                </a:pathLst>
              </a:custGeom>
              <a:noFill/>
              <a:ln w="38100">
                <a:solidFill>
                  <a:srgbClr val="000000">
                    <a:lumMod val="65000"/>
                    <a:lumOff val="35000"/>
                  </a:srgbClr>
                </a:solidFill>
                <a:headEnd type="triangle"/>
              </a:ln>
            </p:spPr>
            <p:style>
              <a:lnRef idx="2">
                <a:srgbClr val="1F74AD">
                  <a:shade val="50000"/>
                </a:srgbClr>
              </a:lnRef>
              <a:fillRef idx="1">
                <a:srgbClr val="1F74AD"/>
              </a:fillRef>
              <a:effectRef idx="0">
                <a:srgbClr val="1F74AD"/>
              </a:effectRef>
              <a:fontRef idx="minor">
                <a:sysClr val="window" lastClr="FFFFFF"/>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30" b="1" i="0" u="none" strike="noStrike" kern="1200" cap="none" spc="0" normalizeH="0" baseline="0" noProof="1">
                  <a:ln>
                    <a:noFill/>
                  </a:ln>
                  <a:solidFill>
                    <a:sysClr val="window" lastClr="FFFFFF"/>
                  </a:solidFill>
                  <a:effectLst/>
                  <a:uLnTx/>
                  <a:uFillTx/>
                  <a:latin typeface="等线" panose="02010600030101010101" charset="-122"/>
                  <a:ea typeface="等线" panose="02010600030101010101" charset="-122"/>
                  <a:cs typeface="+mn-cs"/>
                </a:endParaRPr>
              </a:p>
            </p:txBody>
          </p:sp>
          <p:sp>
            <p:nvSpPr>
              <p:cNvPr id="32777" name="任意多边形 37"/>
              <p:cNvSpPr/>
              <p:nvPr>
                <p:custDataLst>
                  <p:tags r:id="rId6"/>
                </p:custDataLst>
              </p:nvPr>
            </p:nvSpPr>
            <p:spPr>
              <a:xfrm>
                <a:off x="13253" y="3420"/>
                <a:ext cx="2363" cy="2287"/>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0" b="0"/>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1F74AD"/>
              </a:solidFill>
              <a:ln w="9525">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3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22" name="文本框 21"/>
              <p:cNvSpPr txBox="1"/>
              <p:nvPr>
                <p:custDataLst>
                  <p:tags r:id="rId7"/>
                </p:custDataLst>
              </p:nvPr>
            </p:nvSpPr>
            <p:spPr bwMode="auto">
              <a:xfrm>
                <a:off x="9643" y="3833"/>
                <a:ext cx="3790" cy="740"/>
              </a:xfrm>
              <a:prstGeom prst="rect">
                <a:avLst/>
              </a:prstGeom>
              <a:noFill/>
            </p:spPr>
            <p:txBody>
              <a:bodyPr wrap="square" lIns="71416" tIns="37136" rIns="71416" bIns="0" anchor="b">
                <a:normAutofit/>
              </a:bodyPr>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1905" b="1" i="0" u="none" strike="noStrike" kern="1200" cap="none" spc="225" normalizeH="0" baseline="0" noProof="1">
                    <a:ln>
                      <a:noFill/>
                    </a:ln>
                    <a:solidFill>
                      <a:srgbClr val="1F74AD">
                        <a:lumMod val="100000"/>
                      </a:srgbClr>
                    </a:solidFill>
                    <a:effectLst/>
                    <a:uLnTx/>
                    <a:uFillTx/>
                    <a:latin typeface="等线" panose="02010600030101010101" charset="-122"/>
                    <a:ea typeface="等线" panose="02010600030101010101" charset="-122"/>
                    <a:cs typeface="+mn-cs"/>
                  </a:rPr>
                  <a:t>汇聚万千资源</a:t>
                </a:r>
                <a:endParaRPr kumimoji="0" lang="zh-CN" altLang="en-US" sz="1905" b="1" i="0" u="none" strike="noStrike" kern="1200" cap="none" spc="225" normalizeH="0" baseline="0" noProof="1">
                  <a:ln>
                    <a:noFill/>
                  </a:ln>
                  <a:solidFill>
                    <a:srgbClr val="1F74AD">
                      <a:lumMod val="100000"/>
                    </a:srgbClr>
                  </a:solidFill>
                  <a:effectLst/>
                  <a:uLnTx/>
                  <a:uFillTx/>
                  <a:latin typeface="Arial" panose="020B0604020202020204"/>
                  <a:ea typeface="微软雅黑" panose="020B0503020204020204" charset="-122"/>
                  <a:cs typeface="+mn-cs"/>
                </a:endParaRPr>
              </a:p>
            </p:txBody>
          </p:sp>
          <p:grpSp>
            <p:nvGrpSpPr>
              <p:cNvPr id="32779" name="组合 22"/>
              <p:cNvGrpSpPr/>
              <p:nvPr/>
            </p:nvGrpSpPr>
            <p:grpSpPr>
              <a:xfrm>
                <a:off x="9687" y="3997"/>
                <a:ext cx="7096" cy="5830"/>
                <a:chOff x="9687" y="3997"/>
                <a:chExt cx="7096" cy="5830"/>
              </a:xfrm>
            </p:grpSpPr>
            <p:sp>
              <p:nvSpPr>
                <p:cNvPr id="32780" name="任意多边形 37"/>
                <p:cNvSpPr/>
                <p:nvPr>
                  <p:custDataLst>
                    <p:tags r:id="rId8"/>
                  </p:custDataLst>
                </p:nvPr>
              </p:nvSpPr>
              <p:spPr>
                <a:xfrm>
                  <a:off x="10850" y="6773"/>
                  <a:ext cx="2353" cy="2350"/>
                </a:xfrm>
                <a:custGeom>
                  <a:avLst/>
                  <a:gdLst/>
                  <a:ahLst/>
                  <a:cxnLst>
                    <a:cxn ang="0">
                      <a:pos x="432" y="906"/>
                    </a:cxn>
                    <a:cxn ang="0">
                      <a:pos x="490" y="906"/>
                    </a:cxn>
                    <a:cxn ang="0">
                      <a:pos x="906" y="490"/>
                    </a:cxn>
                    <a:cxn ang="0">
                      <a:pos x="906" y="432"/>
                    </a:cxn>
                    <a:cxn ang="0">
                      <a:pos x="490" y="16"/>
                    </a:cxn>
                    <a:cxn ang="0">
                      <a:pos x="432" y="16"/>
                    </a:cxn>
                    <a:cxn ang="0">
                      <a:pos x="16" y="432"/>
                    </a:cxn>
                    <a:cxn ang="0">
                      <a:pos x="16" y="490"/>
                    </a:cxn>
                    <a:cxn ang="0">
                      <a:pos x="432" y="906"/>
                    </a:cxn>
                  </a:cxnLst>
                  <a:rect l="0" t="0" r="0" b="0"/>
                  <a:pathLst>
                    <a:path w="922" h="922">
                      <a:moveTo>
                        <a:pt x="432" y="906"/>
                      </a:moveTo>
                      <a:cubicBezTo>
                        <a:pt x="448" y="922"/>
                        <a:pt x="474" y="922"/>
                        <a:pt x="490" y="906"/>
                      </a:cubicBezTo>
                      <a:cubicBezTo>
                        <a:pt x="906" y="490"/>
                        <a:pt x="906" y="490"/>
                        <a:pt x="906" y="490"/>
                      </a:cubicBezTo>
                      <a:cubicBezTo>
                        <a:pt x="922" y="474"/>
                        <a:pt x="922" y="448"/>
                        <a:pt x="906" y="432"/>
                      </a:cubicBezTo>
                      <a:cubicBezTo>
                        <a:pt x="490" y="16"/>
                        <a:pt x="490" y="16"/>
                        <a:pt x="490" y="16"/>
                      </a:cubicBezTo>
                      <a:cubicBezTo>
                        <a:pt x="474" y="0"/>
                        <a:pt x="448" y="0"/>
                        <a:pt x="432" y="16"/>
                      </a:cubicBezTo>
                      <a:cubicBezTo>
                        <a:pt x="16" y="432"/>
                        <a:pt x="16" y="432"/>
                        <a:pt x="16" y="432"/>
                      </a:cubicBezTo>
                      <a:cubicBezTo>
                        <a:pt x="0" y="448"/>
                        <a:pt x="0" y="474"/>
                        <a:pt x="16" y="490"/>
                      </a:cubicBezTo>
                      <a:lnTo>
                        <a:pt x="432" y="906"/>
                      </a:lnTo>
                      <a:close/>
                    </a:path>
                  </a:pathLst>
                </a:custGeom>
                <a:solidFill>
                  <a:srgbClr val="1AA3AA"/>
                </a:solidFill>
                <a:ln w="9525">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30" b="0"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grpSp>
              <p:nvGrpSpPr>
                <p:cNvPr id="32781" name="组合 25"/>
                <p:cNvGrpSpPr/>
                <p:nvPr/>
              </p:nvGrpSpPr>
              <p:grpSpPr>
                <a:xfrm>
                  <a:off x="9687" y="3997"/>
                  <a:ext cx="7096" cy="5830"/>
                  <a:chOff x="9687" y="3997"/>
                  <a:chExt cx="7096" cy="5830"/>
                </a:xfrm>
              </p:grpSpPr>
              <p:sp>
                <p:nvSpPr>
                  <p:cNvPr id="27" name="文本框 26"/>
                  <p:cNvSpPr txBox="1"/>
                  <p:nvPr>
                    <p:custDataLst>
                      <p:tags r:id="rId9"/>
                    </p:custDataLst>
                  </p:nvPr>
                </p:nvSpPr>
                <p:spPr bwMode="auto">
                  <a:xfrm>
                    <a:off x="9687" y="9087"/>
                    <a:ext cx="3790" cy="740"/>
                  </a:xfrm>
                  <a:prstGeom prst="rect">
                    <a:avLst/>
                  </a:prstGeom>
                  <a:noFill/>
                </p:spPr>
                <p:txBody>
                  <a:bodyPr wrap="square" lIns="71416" tIns="37136" rIns="71416" bIns="0" anchor="b">
                    <a:normAutofit/>
                  </a:bodyPr>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1905" b="1" i="0" u="none" strike="noStrike" kern="1200" cap="none" spc="225" normalizeH="0" baseline="0" noProof="1">
                        <a:ln>
                          <a:noFill/>
                        </a:ln>
                        <a:solidFill>
                          <a:srgbClr val="1AA3AA"/>
                        </a:solidFill>
                        <a:effectLst/>
                        <a:uLnTx/>
                        <a:uFillTx/>
                        <a:latin typeface="等线" panose="02010600030101010101" charset="-122"/>
                        <a:ea typeface="等线" panose="02010600030101010101" charset="-122"/>
                        <a:cs typeface="+mn-cs"/>
                      </a:rPr>
                      <a:t>妙笔写石成金</a:t>
                    </a:r>
                    <a:endParaRPr kumimoji="0" lang="zh-CN" altLang="en-US" sz="1905" b="1" i="0" u="none" strike="noStrike" kern="1200" cap="none" spc="225" normalizeH="0" baseline="0" noProof="1">
                      <a:ln>
                        <a:noFill/>
                      </a:ln>
                      <a:solidFill>
                        <a:srgbClr val="1AA3AA"/>
                      </a:solidFill>
                      <a:effectLst/>
                      <a:uLnTx/>
                      <a:uFillTx/>
                      <a:latin typeface="Arial" panose="020B0604020202020204"/>
                      <a:ea typeface="微软雅黑" panose="020B0503020204020204" charset="-122"/>
                      <a:cs typeface="+mn-cs"/>
                    </a:endParaRPr>
                  </a:p>
                </p:txBody>
              </p:sp>
              <p:grpSp>
                <p:nvGrpSpPr>
                  <p:cNvPr id="32783" name="组合 27"/>
                  <p:cNvGrpSpPr/>
                  <p:nvPr/>
                </p:nvGrpSpPr>
                <p:grpSpPr>
                  <a:xfrm>
                    <a:off x="11450" y="3997"/>
                    <a:ext cx="5333" cy="4590"/>
                    <a:chOff x="11450" y="3997"/>
                    <a:chExt cx="5333" cy="4590"/>
                  </a:xfrm>
                </p:grpSpPr>
                <p:sp>
                  <p:nvSpPr>
                    <p:cNvPr id="32784" name="文本框 28"/>
                    <p:cNvSpPr txBox="1"/>
                    <p:nvPr/>
                  </p:nvSpPr>
                  <p:spPr>
                    <a:xfrm>
                      <a:off x="15830" y="7370"/>
                      <a:ext cx="953" cy="1113"/>
                    </a:xfrm>
                    <a:prstGeom prst="rect">
                      <a:avLst/>
                    </a:prstGeom>
                    <a:noFill/>
                    <a:ln w="9525">
                      <a:noFill/>
                    </a:ln>
                  </p:spPr>
                  <p:txBody>
                    <a:bodyPr wrap="square"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175"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读</a:t>
                      </a:r>
                      <a:endParaRPr kumimoji="0" lang="zh-CN" altLang="en-US" sz="3175"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
                  <p:nvSpPr>
                    <p:cNvPr id="32785" name="文本框 29"/>
                    <p:cNvSpPr txBox="1"/>
                    <p:nvPr/>
                  </p:nvSpPr>
                  <p:spPr>
                    <a:xfrm>
                      <a:off x="13823" y="3997"/>
                      <a:ext cx="950" cy="1113"/>
                    </a:xfrm>
                    <a:prstGeom prst="rect">
                      <a:avLst/>
                    </a:prstGeom>
                    <a:noFill/>
                    <a:ln w="9525">
                      <a:noFill/>
                    </a:ln>
                  </p:spPr>
                  <p:txBody>
                    <a:bodyPr wrap="square"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175"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汇</a:t>
                      </a:r>
                      <a:endParaRPr kumimoji="0" lang="zh-CN" altLang="en-US" sz="3175"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sp>
                  <p:nvSpPr>
                    <p:cNvPr id="32786" name="文本框 30"/>
                    <p:cNvSpPr txBox="1"/>
                    <p:nvPr/>
                  </p:nvSpPr>
                  <p:spPr>
                    <a:xfrm>
                      <a:off x="11450" y="7474"/>
                      <a:ext cx="950" cy="1113"/>
                    </a:xfrm>
                    <a:prstGeom prst="rect">
                      <a:avLst/>
                    </a:prstGeom>
                    <a:noFill/>
                    <a:ln w="9525">
                      <a:noFill/>
                    </a:ln>
                  </p:spPr>
                  <p:txBody>
                    <a:bodyPr wrap="square" anchor="t">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175"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rPr>
                        <a:t>写</a:t>
                      </a:r>
                      <a:endParaRPr kumimoji="0" lang="zh-CN" altLang="en-US" sz="3175" b="1" i="0" u="none" strike="noStrike" kern="1200" cap="none" spc="0" normalizeH="0" baseline="0" noProof="0" dirty="0">
                        <a:ln>
                          <a:noFill/>
                        </a:ln>
                        <a:solidFill>
                          <a:srgbClr val="FFFFFF"/>
                        </a:solidFill>
                        <a:effectLst/>
                        <a:uLnTx/>
                        <a:uFillTx/>
                        <a:latin typeface="等线" panose="02010600030101010101" charset="-122"/>
                        <a:ea typeface="等线" panose="02010600030101010101" charset="-122"/>
                        <a:cs typeface="+mn-cs"/>
                      </a:endParaRPr>
                    </a:p>
                  </p:txBody>
                </p:sp>
              </p:grpSp>
            </p:grpSp>
          </p:grpSp>
        </p:grpSp>
      </p:grpSp>
      <p:pic>
        <p:nvPicPr>
          <p:cNvPr id="9" name="图片 8"/>
          <p:cNvPicPr>
            <a:picLocks noChangeAspect="1"/>
          </p:cNvPicPr>
          <p:nvPr/>
        </p:nvPicPr>
        <p:blipFill>
          <a:blip r:embed="rId10"/>
          <a:stretch>
            <a:fillRect/>
          </a:stretch>
        </p:blipFill>
        <p:spPr>
          <a:xfrm>
            <a:off x="113665" y="752475"/>
            <a:ext cx="10697845" cy="4310380"/>
          </a:xfrm>
          <a:prstGeom prst="rect">
            <a:avLst/>
          </a:prstGeom>
        </p:spPr>
      </p:pic>
      <p:sp>
        <p:nvSpPr>
          <p:cNvPr id="10" name="矩形 9"/>
          <p:cNvSpPr/>
          <p:nvPr/>
        </p:nvSpPr>
        <p:spPr>
          <a:xfrm>
            <a:off x="535940" y="997585"/>
            <a:ext cx="1605915" cy="420370"/>
          </a:xfrm>
          <a:prstGeom prst="rect">
            <a:avLst/>
          </a:prstGeom>
          <a:noFill/>
          <a:ln>
            <a:solidFill>
              <a:srgbClr val="FF0000"/>
            </a:solidFill>
          </a:ln>
          <a:extLst>
            <a:ext uri="{909E8E84-426E-40DD-AFC4-6F175D3DCCD1}">
              <a14:hiddenFill xmlns:a14="http://schemas.microsoft.com/office/drawing/2010/main">
                <a:solidFill>
                  <a:srgbClr val="0070C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39700" y="2259330"/>
            <a:ext cx="398780" cy="398780"/>
          </a:xfrm>
          <a:prstGeom prst="rect">
            <a:avLst/>
          </a:prstGeom>
          <a:noFill/>
          <a:ln>
            <a:solidFill>
              <a:srgbClr val="FF0000"/>
            </a:solidFill>
          </a:ln>
          <a:extLst>
            <a:ext uri="{909E8E84-426E-40DD-AFC4-6F175D3DCCD1}">
              <a14:hiddenFill xmlns:a14="http://schemas.microsoft.com/office/drawing/2010/main">
                <a:solidFill>
                  <a:srgbClr val="FFFF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2" name="图片 11"/>
          <p:cNvPicPr>
            <a:picLocks noChangeAspect="1"/>
          </p:cNvPicPr>
          <p:nvPr/>
        </p:nvPicPr>
        <p:blipFill>
          <a:blip r:embed="rId11"/>
          <a:stretch>
            <a:fillRect/>
          </a:stretch>
        </p:blipFill>
        <p:spPr>
          <a:xfrm>
            <a:off x="2141855" y="997585"/>
            <a:ext cx="8239125" cy="4615815"/>
          </a:xfrm>
          <a:prstGeom prst="rect">
            <a:avLst/>
          </a:prstGeom>
        </p:spPr>
      </p:pic>
      <p:pic>
        <p:nvPicPr>
          <p:cNvPr id="13" name="图片 12"/>
          <p:cNvPicPr>
            <a:picLocks noChangeAspect="1"/>
          </p:cNvPicPr>
          <p:nvPr/>
        </p:nvPicPr>
        <p:blipFill>
          <a:blip r:embed="rId12"/>
          <a:stretch>
            <a:fillRect/>
          </a:stretch>
        </p:blipFill>
        <p:spPr>
          <a:xfrm>
            <a:off x="2141855" y="1562100"/>
            <a:ext cx="9808845" cy="4243705"/>
          </a:xfrm>
          <a:prstGeom prst="rect">
            <a:avLst/>
          </a:prstGeom>
        </p:spPr>
      </p:pic>
      <p:pic>
        <p:nvPicPr>
          <p:cNvPr id="15" name="图片 14"/>
          <p:cNvPicPr>
            <a:picLocks noChangeAspect="1"/>
          </p:cNvPicPr>
          <p:nvPr/>
        </p:nvPicPr>
        <p:blipFill>
          <a:blip r:embed="rId13"/>
          <a:stretch>
            <a:fillRect/>
          </a:stretch>
        </p:blipFill>
        <p:spPr>
          <a:xfrm>
            <a:off x="2106930" y="2374900"/>
            <a:ext cx="10085070" cy="3414395"/>
          </a:xfrm>
          <a:prstGeom prst="rect">
            <a:avLst/>
          </a:prstGeom>
        </p:spPr>
      </p:pic>
      <p:grpSp>
        <p:nvGrpSpPr>
          <p:cNvPr id="2" name="组合 1"/>
          <p:cNvGrpSpPr/>
          <p:nvPr/>
        </p:nvGrpSpPr>
        <p:grpSpPr>
          <a:xfrm>
            <a:off x="11177905" y="2614930"/>
            <a:ext cx="916305" cy="355600"/>
            <a:chOff x="17603" y="4118"/>
            <a:chExt cx="1443" cy="560"/>
          </a:xfrm>
        </p:grpSpPr>
        <p:sp>
          <p:nvSpPr>
            <p:cNvPr id="16" name="矩形 15"/>
            <p:cNvSpPr/>
            <p:nvPr/>
          </p:nvSpPr>
          <p:spPr>
            <a:xfrm>
              <a:off x="18316" y="4118"/>
              <a:ext cx="730" cy="560"/>
            </a:xfrm>
            <a:prstGeom prst="rect">
              <a:avLst/>
            </a:prstGeom>
            <a:noFill/>
            <a:ln>
              <a:solidFill>
                <a:srgbClr val="FF0000"/>
              </a:solidFill>
            </a:ln>
            <a:extLst>
              <a:ext uri="{909E8E84-426E-40DD-AFC4-6F175D3DCCD1}">
                <a14:hiddenFill xmlns:a14="http://schemas.microsoft.com/office/drawing/2010/main">
                  <a:solidFill>
                    <a:srgbClr val="FFFF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17" name="右箭头 16"/>
            <p:cNvSpPr/>
            <p:nvPr/>
          </p:nvSpPr>
          <p:spPr>
            <a:xfrm>
              <a:off x="17603" y="4305"/>
              <a:ext cx="526" cy="2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500" fill="hold">
                                          <p:stCondLst>
                                            <p:cond delay="0"/>
                                          </p:stCondLst>
                                        </p:cTn>
                                        <p:tgtEl>
                                          <p:spTgt spid="30722"/>
                                        </p:tgtEl>
                                        <p:attrNameLst>
                                          <p:attrName>style.visibility</p:attrName>
                                        </p:attrNameLst>
                                      </p:cBhvr>
                                      <p:to>
                                        <p:strVal val="visible"/>
                                      </p:to>
                                    </p:set>
                                    <p:animEffect transition="in" filter="wheel(1)">
                                      <p:cBhvr>
                                        <p:cTn id="7" dur="5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p:tgtEl>
                                          <p:spTgt spid="2"/>
                                        </p:tgtEl>
                                        <p:attrNameLst>
                                          <p:attrName>ppt_y</p:attrName>
                                        </p:attrNameLst>
                                      </p:cBhvr>
                                      <p:tavLst>
                                        <p:tav tm="0">
                                          <p:val>
                                            <p:strVal val="#ppt_y+#ppt_h*1.125000"/>
                                          </p:val>
                                        </p:tav>
                                        <p:tav tm="100000">
                                          <p:val>
                                            <p:strVal val="#ppt_y"/>
                                          </p:val>
                                        </p:tav>
                                      </p:tavLst>
                                    </p:anim>
                                    <p:animEffect transition="in" filter="wipe(up)">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6"/>
          <p:cNvSpPr/>
          <p:nvPr/>
        </p:nvSpPr>
        <p:spPr>
          <a:xfrm>
            <a:off x="-1791046" y="1892300"/>
            <a:ext cx="5651845" cy="3073400"/>
          </a:xfrm>
          <a:prstGeom prst="roundRect">
            <a:avLst>
              <a:gd name="adj" fmla="val 50000"/>
            </a:avLst>
          </a:prstGeom>
          <a:solidFill>
            <a:srgbClr val="9CC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 name="圆角矩形 1"/>
          <p:cNvSpPr/>
          <p:nvPr/>
        </p:nvSpPr>
        <p:spPr>
          <a:xfrm>
            <a:off x="-1556426" y="1998319"/>
            <a:ext cx="5261917" cy="286136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 name="圆角矩形 4"/>
          <p:cNvSpPr/>
          <p:nvPr/>
        </p:nvSpPr>
        <p:spPr>
          <a:xfrm>
            <a:off x="5642044" y="1204577"/>
            <a:ext cx="911156" cy="577144"/>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rPr>
              <a:t>01</a:t>
            </a:r>
            <a:endParaRPr lang="en-US" altLang="zh-CN"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endParaRPr>
          </a:p>
        </p:txBody>
      </p:sp>
      <p:sp>
        <p:nvSpPr>
          <p:cNvPr id="9" name="圆角矩形 58"/>
          <p:cNvSpPr/>
          <p:nvPr/>
        </p:nvSpPr>
        <p:spPr>
          <a:xfrm>
            <a:off x="6746875" y="1204595"/>
            <a:ext cx="4163695" cy="57721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cs typeface="微软雅黑" panose="020B0503020204020204" charset="-122"/>
              </a:rPr>
              <a:t>论文概况</a:t>
            </a:r>
            <a:r>
              <a:rPr lang="en-US" altLang="zh-CN"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cs typeface="微软雅黑" panose="020B0503020204020204" charset="-122"/>
              </a:rPr>
              <a:t>——</a:t>
            </a:r>
            <a:r>
              <a:rPr lang="zh-CN" alt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cs typeface="微软雅黑" panose="020B0503020204020204" charset="-122"/>
              </a:rPr>
              <a:t>有什么</a:t>
            </a:r>
            <a:endParaRPr lang="zh-CN" altLang="en-US"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cs typeface="微软雅黑" panose="020B0503020204020204" charset="-122"/>
            </a:endParaRPr>
          </a:p>
        </p:txBody>
      </p:sp>
      <p:sp>
        <p:nvSpPr>
          <p:cNvPr id="14" name="TextBox 78"/>
          <p:cNvSpPr txBox="1"/>
          <p:nvPr/>
        </p:nvSpPr>
        <p:spPr>
          <a:xfrm>
            <a:off x="565975" y="3733289"/>
            <a:ext cx="2063385" cy="502766"/>
          </a:xfrm>
          <a:prstGeom prst="rect">
            <a:avLst/>
          </a:prstGeom>
          <a:noFill/>
        </p:spPr>
        <p:txBody>
          <a:bodyPr wrap="none" rtlCol="0">
            <a:spAutoFit/>
          </a:bodyPr>
          <a:lstStyle/>
          <a:p>
            <a:pPr algn="ctr"/>
            <a:r>
              <a:rPr lang="en-US" altLang="zh-CN" sz="2665" b="1" dirty="0">
                <a:solidFill>
                  <a:schemeClr val="bg1"/>
                </a:solidFill>
                <a:latin typeface="微软雅黑" panose="020B0503020204020204" charset="-122"/>
                <a:ea typeface="微软雅黑" panose="020B0503020204020204" charset="-122"/>
              </a:rPr>
              <a:t>CONTENTS</a:t>
            </a:r>
            <a:endParaRPr lang="en-US" altLang="zh-CN" sz="2665" b="1" dirty="0">
              <a:solidFill>
                <a:schemeClr val="bg1"/>
              </a:solidFill>
              <a:latin typeface="微软雅黑" panose="020B0503020204020204" charset="-122"/>
              <a:ea typeface="微软雅黑" panose="020B0503020204020204" charset="-122"/>
            </a:endParaRPr>
          </a:p>
        </p:txBody>
      </p:sp>
      <p:sp>
        <p:nvSpPr>
          <p:cNvPr id="15" name="TextBox 79"/>
          <p:cNvSpPr txBox="1"/>
          <p:nvPr/>
        </p:nvSpPr>
        <p:spPr>
          <a:xfrm>
            <a:off x="641317" y="2677173"/>
            <a:ext cx="1912703" cy="995209"/>
          </a:xfrm>
          <a:prstGeom prst="rect">
            <a:avLst/>
          </a:prstGeom>
          <a:noFill/>
        </p:spPr>
        <p:txBody>
          <a:bodyPr wrap="none" rtlCol="0">
            <a:spAutoFit/>
          </a:bodyPr>
          <a:lstStyle/>
          <a:p>
            <a:pPr algn="ctr"/>
            <a:r>
              <a:rPr lang="zh-CN" altLang="en-US" sz="5865" b="1" dirty="0">
                <a:solidFill>
                  <a:schemeClr val="bg1"/>
                </a:solidFill>
                <a:latin typeface="微软雅黑" panose="020B0503020204020204" charset="-122"/>
                <a:ea typeface="微软雅黑" panose="020B0503020204020204" charset="-122"/>
                <a:cs typeface="微软雅黑" panose="020B0503020204020204" charset="-122"/>
              </a:rPr>
              <a:t>目 录</a:t>
            </a:r>
            <a:endParaRPr lang="zh-CN" altLang="en-US" sz="5865"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6" name="Picture 6" descr="C:\Users\asus\Desktop\logo.gif"/>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5975" y="320799"/>
            <a:ext cx="2149833" cy="481306"/>
          </a:xfrm>
          <a:prstGeom prst="rect">
            <a:avLst/>
          </a:prstGeom>
          <a:noFill/>
          <a:ln w="9525">
            <a:noFill/>
          </a:ln>
        </p:spPr>
      </p:pic>
      <p:grpSp>
        <p:nvGrpSpPr>
          <p:cNvPr id="17" name="组合 16"/>
          <p:cNvGrpSpPr/>
          <p:nvPr/>
        </p:nvGrpSpPr>
        <p:grpSpPr>
          <a:xfrm>
            <a:off x="5641975" y="2317115"/>
            <a:ext cx="5163185" cy="274955"/>
            <a:chOff x="4799" y="4281"/>
            <a:chExt cx="5718" cy="433"/>
          </a:xfrm>
        </p:grpSpPr>
        <p:sp>
          <p:nvSpPr>
            <p:cNvPr id="18" name="TextBox 13"/>
            <p:cNvSpPr txBox="1"/>
            <p:nvPr/>
          </p:nvSpPr>
          <p:spPr>
            <a:xfrm>
              <a:off x="4799" y="4281"/>
              <a:ext cx="1709" cy="433"/>
            </a:xfrm>
            <a:prstGeom prst="rect">
              <a:avLst/>
            </a:prstGeom>
            <a:noFill/>
          </p:spPr>
          <p:txBody>
            <a:bodyPr wrap="square" lIns="60469" tIns="30235" rIns="60469" bIns="30235" rtlCol="0">
              <a:spAutoFit/>
            </a:bodyPr>
            <a:lstStyle/>
            <a:p>
              <a:r>
                <a:rPr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zh-CN" sz="1400" dirty="0">
                  <a:solidFill>
                    <a:schemeClr val="tx1"/>
                  </a:solidFill>
                  <a:latin typeface="微软雅黑" panose="020B0503020204020204" charset="-122"/>
                  <a:ea typeface="微软雅黑" panose="020B0503020204020204" charset="-122"/>
                  <a:cs typeface="微软雅黑" panose="020B0503020204020204" charset="-122"/>
                  <a:sym typeface="+mn-ea"/>
                </a:rPr>
                <a:t>论文创作流程</a:t>
              </a:r>
              <a:endParaRPr lang="zh-CN" altLang="zh-CN"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9" name="TextBox 13"/>
            <p:cNvSpPr txBox="1"/>
            <p:nvPr/>
          </p:nvSpPr>
          <p:spPr>
            <a:xfrm>
              <a:off x="6790" y="4281"/>
              <a:ext cx="1819" cy="433"/>
            </a:xfrm>
            <a:prstGeom prst="rect">
              <a:avLst/>
            </a:prstGeom>
            <a:noFill/>
          </p:spPr>
          <p:txBody>
            <a:bodyPr wrap="square" lIns="60469" tIns="30235" rIns="60469" bIns="30235" rtlCol="0">
              <a:spAutoFit/>
            </a:bodyPr>
            <a:lstStyle/>
            <a:p>
              <a:r>
                <a:rPr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rPr>
                <a:t>论文分类</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0" name="TextBox 13"/>
            <p:cNvSpPr txBox="1"/>
            <p:nvPr/>
          </p:nvSpPr>
          <p:spPr>
            <a:xfrm>
              <a:off x="8609" y="4281"/>
              <a:ext cx="1908" cy="433"/>
            </a:xfrm>
            <a:prstGeom prst="rect">
              <a:avLst/>
            </a:prstGeom>
            <a:noFill/>
          </p:spPr>
          <p:txBody>
            <a:bodyPr wrap="square" lIns="60469" tIns="30235" rIns="60469" bIns="30235" rtlCol="0">
              <a:spAutoFit/>
            </a:bodyPr>
            <a:lstStyle/>
            <a:p>
              <a:r>
                <a:rPr lang="en-US" altLang="zh-CN" sz="14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400" dirty="0">
                  <a:solidFill>
                    <a:schemeClr val="tx1"/>
                  </a:solidFill>
                  <a:latin typeface="微软雅黑" panose="020B0503020204020204" charset="-122"/>
                  <a:ea typeface="微软雅黑" panose="020B0503020204020204" charset="-122"/>
                  <a:cs typeface="微软雅黑" panose="020B0503020204020204" charset="-122"/>
                </a:rPr>
                <a:t>论文结构</a:t>
              </a:r>
              <a:endParaRPr lang="zh-CN" altLang="en-US" sz="14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5637245"/>
            <a:ext cx="12192000" cy="12207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矩形 3"/>
          <p:cNvSpPr/>
          <p:nvPr/>
        </p:nvSpPr>
        <p:spPr>
          <a:xfrm>
            <a:off x="0" y="0"/>
            <a:ext cx="5475952" cy="6858000"/>
          </a:xfrm>
          <a:custGeom>
            <a:avLst/>
            <a:gdLst/>
            <a:ahLst/>
            <a:cxnLst/>
            <a:rect l="l" t="t" r="r" b="b"/>
            <a:pathLst>
              <a:path w="4106964" h="4299942">
                <a:moveTo>
                  <a:pt x="0" y="0"/>
                </a:moveTo>
                <a:lnTo>
                  <a:pt x="3398556" y="0"/>
                </a:lnTo>
                <a:lnTo>
                  <a:pt x="4106964" y="1472607"/>
                </a:lnTo>
                <a:lnTo>
                  <a:pt x="2724810" y="4299942"/>
                </a:lnTo>
                <a:lnTo>
                  <a:pt x="0" y="4299942"/>
                </a:ln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p:nvSpPr>
        <p:spPr>
          <a:xfrm>
            <a:off x="0" y="6142005"/>
            <a:ext cx="12192000" cy="9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5" name="TextBox 54"/>
          <p:cNvSpPr txBox="1"/>
          <p:nvPr/>
        </p:nvSpPr>
        <p:spPr>
          <a:xfrm>
            <a:off x="6059772" y="1752138"/>
            <a:ext cx="4871435" cy="1854200"/>
          </a:xfrm>
          <a:prstGeom prst="rect">
            <a:avLst/>
          </a:prstGeom>
          <a:noFill/>
        </p:spPr>
        <p:txBody>
          <a:bodyPr wrap="square" lIns="91428" tIns="45713" rIns="91428" bIns="45713" rtlCol="0">
            <a:spAutoFit/>
          </a:bodyPr>
          <a:lstStyle/>
          <a:p>
            <a:r>
              <a:rPr lang="en-US" altLang="zh-CN" sz="11465" dirty="0">
                <a:solidFill>
                  <a:schemeClr val="accent1"/>
                </a:solidFill>
                <a:latin typeface="Impact" panose="020B0806030902050204" pitchFamily="34" charset="0"/>
              </a:rPr>
              <a:t>THANKS</a:t>
            </a:r>
            <a:endParaRPr lang="zh-CN" altLang="en-US" sz="11465" dirty="0">
              <a:solidFill>
                <a:schemeClr val="accent1"/>
              </a:solidFill>
              <a:latin typeface="Impact" panose="020B0806030902050204" pitchFamily="34" charset="0"/>
            </a:endParaRPr>
          </a:p>
        </p:txBody>
      </p:sp>
      <p:cxnSp>
        <p:nvCxnSpPr>
          <p:cNvPr id="57" name="直接连接符 56"/>
          <p:cNvCxnSpPr/>
          <p:nvPr/>
        </p:nvCxnSpPr>
        <p:spPr>
          <a:xfrm>
            <a:off x="5871157" y="3606035"/>
            <a:ext cx="5651308" cy="0"/>
          </a:xfrm>
          <a:prstGeom prst="line">
            <a:avLst/>
          </a:prstGeom>
          <a:ln>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pic>
        <p:nvPicPr>
          <p:cNvPr id="15364" name="Picture 6" descr="C:\Users\asus\Desktop\logo.gif"/>
          <p:cNvPicPr>
            <a:picLocks noChangeAspect="1"/>
          </p:cNvPicPr>
          <p:nvPr/>
        </p:nvPicPr>
        <p:blipFill>
          <a:blip r:embed="rId1"/>
          <a:stretch>
            <a:fillRect/>
          </a:stretch>
        </p:blipFill>
        <p:spPr>
          <a:xfrm>
            <a:off x="9544473" y="40640"/>
            <a:ext cx="2552700" cy="571500"/>
          </a:xfrm>
          <a:prstGeom prst="rect">
            <a:avLst/>
          </a:prstGeom>
          <a:noFill/>
          <a:ln w="9525">
            <a:noFill/>
          </a:ln>
        </p:spPr>
      </p:pic>
      <p:pic>
        <p:nvPicPr>
          <p:cNvPr id="3" name="图片 2"/>
          <p:cNvPicPr>
            <a:picLocks noChangeAspect="1"/>
          </p:cNvPicPr>
          <p:nvPr/>
        </p:nvPicPr>
        <p:blipFill>
          <a:blip r:embed="rId2"/>
          <a:stretch>
            <a:fillRect/>
          </a:stretch>
        </p:blipFill>
        <p:spPr>
          <a:xfrm>
            <a:off x="635000" y="1306830"/>
            <a:ext cx="3712845" cy="36214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000">
        <p14:vortex dir="r"/>
      </p:transition>
    </mc:Choice>
    <mc:Fallback>
      <p:transition spd="slow" advTm="10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500"/>
                                            <p:tgtEl>
                                              <p:spTgt spid="11"/>
                                            </p:tgtEl>
                                          </p:cBhvr>
                                        </p:animEffect>
                                      </p:childTnLst>
                                    </p:cTn>
                                  </p:par>
                                  <p:par>
                                    <p:cTn id="8" presetID="21" presetClass="entr" presetSubtype="1" fill="hold" nodeType="withEffect">
                                      <p:stCondLst>
                                        <p:cond delay="0"/>
                                      </p:stCondLst>
                                      <p:childTnLst>
                                        <p:set>
                                          <p:cBhvr>
                                            <p:cTn id="9" dur="1000" fill="hold">
                                              <p:stCondLst>
                                                <p:cond delay="0"/>
                                              </p:stCondLst>
                                            </p:cTn>
                                            <p:tgtEl>
                                              <p:spTgt spid="15364"/>
                                            </p:tgtEl>
                                            <p:attrNameLst>
                                              <p:attrName>style.visibility</p:attrName>
                                            </p:attrNameLst>
                                          </p:cBhvr>
                                          <p:to>
                                            <p:strVal val="visible"/>
                                          </p:to>
                                        </p:set>
                                        <p:animEffect transition="in" filter="wheel(1)">
                                          <p:cBhvr>
                                            <p:cTn id="10" dur="1000"/>
                                            <p:tgtEl>
                                              <p:spTgt spid="1536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500"/>
                                            <p:tgtEl>
                                              <p:spTgt spid="10"/>
                                            </p:tgtEl>
                                          </p:cBhvr>
                                        </p:animEffect>
                                      </p:childTnLst>
                                    </p:cTn>
                                  </p:par>
                                  <p:par>
                                    <p:cTn id="14" presetID="2" presetClass="entr" presetSubtype="8" fill="hold" grpId="0" nodeType="withEffect" p14:presetBounceEnd="50000">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1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7" dur="1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2" presetClass="entr" presetSubtype="0" fill="hold" grpId="0" nodeType="afterEffect">
                                      <p:stCondLst>
                                        <p:cond delay="0"/>
                                      </p:stCondLst>
                                      <p:iterate type="lt">
                                        <p:tmPct val="10000"/>
                                      </p:iterate>
                                      <p:childTnLst>
                                        <p:set>
                                          <p:cBhvr>
                                            <p:cTn id="20" dur="500" fill="hold">
                                              <p:stCondLst>
                                                <p:cond delay="0"/>
                                              </p:stCondLst>
                                            </p:cTn>
                                            <p:tgtEl>
                                              <p:spTgt spid="55"/>
                                            </p:tgtEl>
                                            <p:attrNameLst>
                                              <p:attrName>style.visibility</p:attrName>
                                            </p:attrNameLst>
                                          </p:cBhvr>
                                          <p:to>
                                            <p:strVal val="visible"/>
                                          </p:to>
                                        </p:set>
                                        <p:animScale>
                                          <p:cBhvr>
                                            <p:cTn id="21" dur="500" decel="50000" fill="hold">
                                              <p:stCondLst>
                                                <p:cond delay="0"/>
                                              </p:stCondLst>
                                            </p:cTn>
                                            <p:tgtEl>
                                              <p:spTgt spid="5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55"/>
                                            </p:tgtEl>
                                            <p:attrNameLst>
                                              <p:attrName>ppt_x</p:attrName>
                                              <p:attrName>ppt_y</p:attrName>
                                            </p:attrNameLst>
                                          </p:cBhvr>
                                        </p:animMotion>
                                        <p:animEffect transition="in" filter="fade">
                                          <p:cBhvr>
                                            <p:cTn id="23" dur="500"/>
                                            <p:tgtEl>
                                              <p:spTgt spid="55"/>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4" grpId="0" bldLvl="0" animBg="1"/>
          <p:bldP spid="10" grpId="0" bldLvl="0" animBg="1"/>
          <p:bldP spid="5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500"/>
                                            <p:tgtEl>
                                              <p:spTgt spid="11"/>
                                            </p:tgtEl>
                                          </p:cBhvr>
                                        </p:animEffect>
                                      </p:childTnLst>
                                    </p:cTn>
                                  </p:par>
                                  <p:par>
                                    <p:cTn id="8" presetID="21" presetClass="entr" presetSubtype="1" fill="hold" nodeType="withEffect">
                                      <p:stCondLst>
                                        <p:cond delay="0"/>
                                      </p:stCondLst>
                                      <p:childTnLst>
                                        <p:set>
                                          <p:cBhvr>
                                            <p:cTn id="9" dur="1000" fill="hold">
                                              <p:stCondLst>
                                                <p:cond delay="0"/>
                                              </p:stCondLst>
                                            </p:cTn>
                                            <p:tgtEl>
                                              <p:spTgt spid="15364"/>
                                            </p:tgtEl>
                                            <p:attrNameLst>
                                              <p:attrName>style.visibility</p:attrName>
                                            </p:attrNameLst>
                                          </p:cBhvr>
                                          <p:to>
                                            <p:strVal val="visible"/>
                                          </p:to>
                                        </p:set>
                                        <p:animEffect transition="in" filter="wheel(1)">
                                          <p:cBhvr>
                                            <p:cTn id="10" dur="1000"/>
                                            <p:tgtEl>
                                              <p:spTgt spid="1536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500"/>
                                            <p:tgtEl>
                                              <p:spTgt spid="10"/>
                                            </p:tgtEl>
                                          </p:cBhvr>
                                        </p:animEffect>
                                      </p:childTnLst>
                                    </p:cTn>
                                  </p:par>
                                  <p:par>
                                    <p:cTn id="14" presetID="2" presetClass="entr" presetSubtype="8" fill="hold" grpId="0" nodeType="withEffect">
                                      <p:stCondLst>
                                        <p:cond delay="75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500" fill="hold"/>
                                            <p:tgtEl>
                                              <p:spTgt spid="4"/>
                                            </p:tgtEl>
                                            <p:attrNameLst>
                                              <p:attrName>ppt_x</p:attrName>
                                            </p:attrNameLst>
                                          </p:cBhvr>
                                          <p:tavLst>
                                            <p:tav tm="0">
                                              <p:val>
                                                <p:strVal val="0-#ppt_w/2"/>
                                              </p:val>
                                            </p:tav>
                                            <p:tav tm="100000">
                                              <p:val>
                                                <p:strVal val="#ppt_x"/>
                                              </p:val>
                                            </p:tav>
                                          </p:tavLst>
                                        </p:anim>
                                        <p:anim calcmode="lin" valueType="num">
                                          <p:cBhvr additive="base">
                                            <p:cTn id="17" dur="1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2" presetClass="entr" presetSubtype="0" fill="hold" grpId="0" nodeType="afterEffect">
                                      <p:stCondLst>
                                        <p:cond delay="0"/>
                                      </p:stCondLst>
                                      <p:iterate type="lt">
                                        <p:tmPct val="10000"/>
                                      </p:iterate>
                                      <p:childTnLst>
                                        <p:set>
                                          <p:cBhvr>
                                            <p:cTn id="20" dur="500" fill="hold">
                                              <p:stCondLst>
                                                <p:cond delay="0"/>
                                              </p:stCondLst>
                                            </p:cTn>
                                            <p:tgtEl>
                                              <p:spTgt spid="55"/>
                                            </p:tgtEl>
                                            <p:attrNameLst>
                                              <p:attrName>style.visibility</p:attrName>
                                            </p:attrNameLst>
                                          </p:cBhvr>
                                          <p:to>
                                            <p:strVal val="visible"/>
                                          </p:to>
                                        </p:set>
                                        <p:animScale>
                                          <p:cBhvr>
                                            <p:cTn id="21" dur="500" decel="50000" fill="hold">
                                              <p:stCondLst>
                                                <p:cond delay="0"/>
                                              </p:stCondLst>
                                            </p:cTn>
                                            <p:tgtEl>
                                              <p:spTgt spid="5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500" decel="50000" fill="hold">
                                              <p:stCondLst>
                                                <p:cond delay="0"/>
                                              </p:stCondLst>
                                            </p:cTn>
                                            <p:tgtEl>
                                              <p:spTgt spid="55"/>
                                            </p:tgtEl>
                                            <p:attrNameLst>
                                              <p:attrName>ppt_x</p:attrName>
                                              <p:attrName>ppt_y</p:attrName>
                                            </p:attrNameLst>
                                          </p:cBhvr>
                                        </p:animMotion>
                                        <p:animEffect transition="in" filter="fade">
                                          <p:cBhvr>
                                            <p:cTn id="23" dur="500"/>
                                            <p:tgtEl>
                                              <p:spTgt spid="55"/>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4" grpId="0" bldLvl="0" animBg="1"/>
          <p:bldP spid="10" grpId="0" bldLvl="0" animBg="1"/>
          <p:bldP spid="55"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33419" y="3139088"/>
            <a:ext cx="2087391" cy="1064520"/>
            <a:chOff x="755576" y="2354316"/>
            <a:chExt cx="1565543" cy="798390"/>
          </a:xfrm>
        </p:grpSpPr>
        <p:sp>
          <p:nvSpPr>
            <p:cNvPr id="16" name="AutoShape 15"/>
            <p:cNvSpPr>
              <a:spLocks noChangeArrowheads="1"/>
            </p:cNvSpPr>
            <p:nvPr/>
          </p:nvSpPr>
          <p:spPr bwMode="auto">
            <a:xfrm>
              <a:off x="755576" y="2354316"/>
              <a:ext cx="1565543" cy="798390"/>
            </a:xfrm>
            <a:prstGeom prst="homePlate">
              <a:avLst>
                <a:gd name="adj" fmla="val 33678"/>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11" name="WordArt 20"/>
            <p:cNvSpPr>
              <a:spLocks noChangeArrowheads="1" noChangeShapeType="1"/>
            </p:cNvSpPr>
            <p:nvPr/>
          </p:nvSpPr>
          <p:spPr bwMode="auto">
            <a:xfrm>
              <a:off x="1043608" y="2591511"/>
              <a:ext cx="864000" cy="324000"/>
            </a:xfrm>
            <a:prstGeom prst="rect">
              <a:avLst/>
            </a:prstGeom>
            <a:extLst>
              <a:ext uri="{AF507438-7753-43E0-B8FC-AC1667EBCBE1}">
                <a14:hiddenEffects xmlns:a14="http://schemas.microsoft.com/office/drawing/2010/main">
                  <a:effectLst/>
                </a14:hiddenEffects>
              </a:ext>
            </a:extLst>
          </p:spPr>
          <p:txBody>
            <a:bodyPr wrap="none" fromWordArt="1"/>
            <a:lstStyle/>
            <a:p>
              <a:pPr algn="ctr">
                <a:defRPr/>
              </a:pPr>
              <a:r>
                <a:rPr lang="zh-CN" altLang="en-US" sz="2665" b="1" i="1" kern="0" dirty="0">
                  <a:ln w="9525" cmpd="sng">
                    <a:noFill/>
                    <a:round/>
                  </a:ln>
                  <a:solidFill>
                    <a:srgbClr val="C00000"/>
                  </a:solidFill>
                  <a:latin typeface="微软雅黑" panose="020B0503020204020204" charset="-122"/>
                  <a:ea typeface="微软雅黑" panose="020B0503020204020204" charset="-122"/>
                </a:rPr>
                <a:t>搜集资料</a:t>
              </a:r>
              <a:endParaRPr lang="zh-CN" altLang="en-US" sz="2665" b="1" i="1" kern="0" dirty="0">
                <a:ln w="9525" cmpd="sng">
                  <a:noFill/>
                  <a:round/>
                </a:ln>
                <a:solidFill>
                  <a:srgbClr val="C00000"/>
                </a:solidFill>
                <a:latin typeface="微软雅黑" panose="020B0503020204020204" charset="-122"/>
                <a:ea typeface="微软雅黑" panose="020B0503020204020204" charset="-122"/>
              </a:endParaRPr>
            </a:p>
          </p:txBody>
        </p:sp>
      </p:grpSp>
      <p:grpSp>
        <p:nvGrpSpPr>
          <p:cNvPr id="4" name="组合 3"/>
          <p:cNvGrpSpPr/>
          <p:nvPr/>
        </p:nvGrpSpPr>
        <p:grpSpPr>
          <a:xfrm>
            <a:off x="2239996" y="3139088"/>
            <a:ext cx="2087391" cy="1064520"/>
            <a:chOff x="2147342" y="2354316"/>
            <a:chExt cx="1565543" cy="798390"/>
          </a:xfrm>
        </p:grpSpPr>
        <p:sp>
          <p:nvSpPr>
            <p:cNvPr id="17" name="AutoShape 16"/>
            <p:cNvSpPr>
              <a:spLocks noChangeArrowheads="1"/>
            </p:cNvSpPr>
            <p:nvPr/>
          </p:nvSpPr>
          <p:spPr bwMode="auto">
            <a:xfrm>
              <a:off x="2147342"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12" name="WordArt 21"/>
            <p:cNvSpPr>
              <a:spLocks noChangeArrowheads="1" noChangeShapeType="1"/>
            </p:cNvSpPr>
            <p:nvPr/>
          </p:nvSpPr>
          <p:spPr bwMode="auto">
            <a:xfrm>
              <a:off x="2572410" y="2591511"/>
              <a:ext cx="864000" cy="3240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685800"/>
              <a:r>
                <a:rPr lang="zh-CN" altLang="en-US" sz="2665" b="1" i="1" kern="0" dirty="0">
                  <a:ln w="9525" cmpd="sng">
                    <a:noFill/>
                    <a:round/>
                  </a:ln>
                  <a:solidFill>
                    <a:srgbClr val="C00000"/>
                  </a:solidFill>
                  <a:latin typeface="微软雅黑" panose="020B0503020204020204" charset="-122"/>
                  <a:ea typeface="微软雅黑" panose="020B0503020204020204" charset="-122"/>
                </a:rPr>
                <a:t>论文选题</a:t>
              </a:r>
              <a:endParaRPr lang="zh-CN" altLang="en-US" sz="1865" b="1" dirty="0">
                <a:solidFill>
                  <a:schemeClr val="bg1"/>
                </a:solidFill>
                <a:latin typeface="微软雅黑" panose="020B0503020204020204" charset="-122"/>
                <a:ea typeface="微软雅黑" panose="020B0503020204020204" charset="-122"/>
              </a:endParaRPr>
            </a:p>
          </p:txBody>
        </p:sp>
      </p:grpSp>
      <p:grpSp>
        <p:nvGrpSpPr>
          <p:cNvPr id="21" name="组合 20"/>
          <p:cNvGrpSpPr/>
          <p:nvPr/>
        </p:nvGrpSpPr>
        <p:grpSpPr>
          <a:xfrm>
            <a:off x="4046552" y="3139088"/>
            <a:ext cx="2087391" cy="1064520"/>
            <a:chOff x="3501870" y="2354316"/>
            <a:chExt cx="1565543" cy="798390"/>
          </a:xfrm>
        </p:grpSpPr>
        <p:sp>
          <p:nvSpPr>
            <p:cNvPr id="18" name="AutoShape 17"/>
            <p:cNvSpPr>
              <a:spLocks noChangeArrowheads="1"/>
            </p:cNvSpPr>
            <p:nvPr/>
          </p:nvSpPr>
          <p:spPr bwMode="auto">
            <a:xfrm>
              <a:off x="3501870" y="2354316"/>
              <a:ext cx="1565543" cy="798390"/>
            </a:xfrm>
            <a:prstGeom prst="chevron">
              <a:avLst>
                <a:gd name="adj" fmla="val 33678"/>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13" name="WordArt 22"/>
            <p:cNvSpPr>
              <a:spLocks noChangeArrowheads="1" noChangeShapeType="1"/>
            </p:cNvSpPr>
            <p:nvPr/>
          </p:nvSpPr>
          <p:spPr bwMode="auto">
            <a:xfrm>
              <a:off x="4016296" y="2591511"/>
              <a:ext cx="864000" cy="324000"/>
            </a:xfrm>
            <a:prstGeom prst="rect">
              <a:avLst/>
            </a:prstGeom>
            <a:extLst>
              <a:ext uri="{AF507438-7753-43E0-B8FC-AC1667EBCBE1}">
                <a14:hiddenEffects xmlns:a14="http://schemas.microsoft.com/office/drawing/2010/main">
                  <a:effectLst/>
                </a14:hiddenEffects>
              </a:ext>
            </a:extLst>
          </p:spPr>
          <p:txBody>
            <a:bodyPr wrap="none" fromWordArt="1"/>
            <a:lstStyle/>
            <a:p>
              <a:pPr algn="ctr">
                <a:defRPr/>
              </a:pPr>
              <a:r>
                <a:rPr lang="zh-CN" altLang="en-US" sz="1865" b="1" kern="0" dirty="0">
                  <a:ln w="9525" cmpd="sng">
                    <a:noFill/>
                    <a:round/>
                  </a:ln>
                  <a:solidFill>
                    <a:schemeClr val="bg1"/>
                  </a:solidFill>
                  <a:latin typeface="微软雅黑" panose="020B0503020204020204" charset="-122"/>
                  <a:ea typeface="微软雅黑" panose="020B0503020204020204" charset="-122"/>
                </a:rPr>
                <a:t>论文开题</a:t>
              </a:r>
              <a:endParaRPr lang="zh-CN" altLang="en-US" sz="1865" b="1" kern="0" dirty="0">
                <a:ln w="9525" cmpd="sng">
                  <a:noFill/>
                  <a:round/>
                </a:ln>
                <a:solidFill>
                  <a:schemeClr val="bg1"/>
                </a:solidFill>
                <a:latin typeface="微软雅黑" panose="020B0503020204020204" charset="-122"/>
                <a:ea typeface="微软雅黑" panose="020B0503020204020204" charset="-122"/>
              </a:endParaRPr>
            </a:p>
          </p:txBody>
        </p:sp>
      </p:grpSp>
      <p:grpSp>
        <p:nvGrpSpPr>
          <p:cNvPr id="22" name="组合 21"/>
          <p:cNvGrpSpPr/>
          <p:nvPr/>
        </p:nvGrpSpPr>
        <p:grpSpPr>
          <a:xfrm>
            <a:off x="5853089" y="3139088"/>
            <a:ext cx="2087391" cy="1064520"/>
            <a:chOff x="4837779" y="2354316"/>
            <a:chExt cx="1565543" cy="798390"/>
          </a:xfrm>
        </p:grpSpPr>
        <p:sp>
          <p:nvSpPr>
            <p:cNvPr id="19" name="AutoShape 18"/>
            <p:cNvSpPr>
              <a:spLocks noChangeArrowheads="1"/>
            </p:cNvSpPr>
            <p:nvPr/>
          </p:nvSpPr>
          <p:spPr bwMode="auto">
            <a:xfrm>
              <a:off x="4837779"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14" name="WordArt 23"/>
            <p:cNvSpPr>
              <a:spLocks noChangeArrowheads="1" noChangeShapeType="1"/>
            </p:cNvSpPr>
            <p:nvPr/>
          </p:nvSpPr>
          <p:spPr bwMode="auto">
            <a:xfrm>
              <a:off x="5333227" y="2591511"/>
              <a:ext cx="864000" cy="3240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685800"/>
              <a:r>
                <a:rPr lang="zh-CN" altLang="en-US" sz="1865" b="1" dirty="0">
                  <a:solidFill>
                    <a:schemeClr val="bg1"/>
                  </a:solidFill>
                  <a:latin typeface="微软雅黑" panose="020B0503020204020204" charset="-122"/>
                  <a:ea typeface="微软雅黑" panose="020B0503020204020204" charset="-122"/>
                </a:rPr>
                <a:t>研究分析</a:t>
              </a:r>
              <a:endParaRPr lang="zh-CN" altLang="en-US" sz="1865" b="1" dirty="0">
                <a:solidFill>
                  <a:schemeClr val="bg1"/>
                </a:solidFill>
                <a:latin typeface="微软雅黑" panose="020B0503020204020204" charset="-122"/>
                <a:ea typeface="微软雅黑" panose="020B0503020204020204" charset="-122"/>
              </a:endParaRPr>
            </a:p>
          </p:txBody>
        </p:sp>
      </p:grpSp>
      <p:grpSp>
        <p:nvGrpSpPr>
          <p:cNvPr id="23" name="组合 22"/>
          <p:cNvGrpSpPr/>
          <p:nvPr/>
        </p:nvGrpSpPr>
        <p:grpSpPr>
          <a:xfrm>
            <a:off x="7659616" y="3139088"/>
            <a:ext cx="2087391" cy="1064520"/>
            <a:chOff x="6175239" y="2354316"/>
            <a:chExt cx="1565543" cy="798390"/>
          </a:xfrm>
        </p:grpSpPr>
        <p:sp>
          <p:nvSpPr>
            <p:cNvPr id="20" name="AutoShape 19"/>
            <p:cNvSpPr>
              <a:spLocks noChangeArrowheads="1"/>
            </p:cNvSpPr>
            <p:nvPr/>
          </p:nvSpPr>
          <p:spPr bwMode="auto">
            <a:xfrm>
              <a:off x="6175239" y="2354316"/>
              <a:ext cx="1565543" cy="798390"/>
            </a:xfrm>
            <a:prstGeom prst="chevron">
              <a:avLst>
                <a:gd name="adj" fmla="val 33678"/>
              </a:avLst>
            </a:prstGeom>
            <a:solidFill>
              <a:schemeClr val="accent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15" name="WordArt 23"/>
            <p:cNvSpPr>
              <a:spLocks noChangeArrowheads="1" noChangeShapeType="1"/>
            </p:cNvSpPr>
            <p:nvPr/>
          </p:nvSpPr>
          <p:spPr bwMode="auto">
            <a:xfrm>
              <a:off x="6579343" y="2591511"/>
              <a:ext cx="864000" cy="3240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685800"/>
              <a:r>
                <a:rPr lang="zh-CN" altLang="en-US" sz="2665" b="1" i="1" kern="0" dirty="0">
                  <a:ln w="9525" cmpd="sng">
                    <a:noFill/>
                    <a:round/>
                  </a:ln>
                  <a:solidFill>
                    <a:srgbClr val="C00000"/>
                  </a:solidFill>
                  <a:latin typeface="微软雅黑" panose="020B0503020204020204" charset="-122"/>
                  <a:ea typeface="微软雅黑" panose="020B0503020204020204" charset="-122"/>
                </a:rPr>
                <a:t>论文撰写</a:t>
              </a:r>
              <a:endParaRPr lang="zh-CN" altLang="en-US" sz="2665" i="1" kern="0" dirty="0">
                <a:ln w="9525" cmpd="sng">
                  <a:noFill/>
                  <a:round/>
                </a:ln>
                <a:solidFill>
                  <a:srgbClr val="C00000"/>
                </a:solidFill>
                <a:latin typeface="微软雅黑" panose="020B0503020204020204" charset="-122"/>
                <a:ea typeface="微软雅黑" panose="020B0503020204020204" charset="-122"/>
              </a:endParaRPr>
            </a:p>
          </p:txBody>
        </p:sp>
      </p:grpSp>
      <p:sp>
        <p:nvSpPr>
          <p:cNvPr id="5" name="Line 6"/>
          <p:cNvSpPr>
            <a:spLocks noChangeShapeType="1"/>
          </p:cNvSpPr>
          <p:nvPr/>
        </p:nvSpPr>
        <p:spPr bwMode="auto">
          <a:xfrm flipV="1">
            <a:off x="744336" y="1455151"/>
            <a:ext cx="0"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6" name="Line 7"/>
          <p:cNvSpPr>
            <a:spLocks noChangeShapeType="1"/>
          </p:cNvSpPr>
          <p:nvPr/>
        </p:nvSpPr>
        <p:spPr bwMode="auto">
          <a:xfrm flipH="1" flipV="1">
            <a:off x="4370408" y="1455151"/>
            <a:ext cx="14575"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7" name="Line 8"/>
          <p:cNvSpPr>
            <a:spLocks noChangeShapeType="1"/>
          </p:cNvSpPr>
          <p:nvPr/>
        </p:nvSpPr>
        <p:spPr bwMode="auto">
          <a:xfrm flipV="1">
            <a:off x="2546203" y="4324400"/>
            <a:ext cx="0" cy="149208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8" name="Line 9"/>
          <p:cNvSpPr>
            <a:spLocks noChangeShapeType="1"/>
          </p:cNvSpPr>
          <p:nvPr/>
        </p:nvSpPr>
        <p:spPr bwMode="auto">
          <a:xfrm flipV="1">
            <a:off x="6098597" y="4324428"/>
            <a:ext cx="0" cy="1492089"/>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36" name="TextBox 11"/>
          <p:cNvSpPr txBox="1">
            <a:spLocks noChangeArrowheads="1"/>
          </p:cNvSpPr>
          <p:nvPr/>
        </p:nvSpPr>
        <p:spPr bwMode="auto">
          <a:xfrm flipH="1">
            <a:off x="730673" y="1805940"/>
            <a:ext cx="3630507" cy="82994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lvl="0" indent="-171450" eaLnBrk="1" hangingPunct="1">
              <a:lnSpc>
                <a:spcPct val="150000"/>
              </a:lnSpc>
              <a:buFont typeface="Arial" panose="020B0604020202020204" pitchFamily="34" charset="0"/>
              <a:buChar char="•"/>
              <a:defRPr/>
            </a:pPr>
            <a:r>
              <a:rPr lang="zh-CN" altLang="en-US" sz="1600" dirty="0">
                <a:solidFill>
                  <a:srgbClr val="C00000"/>
                </a:solidFill>
                <a:latin typeface="Arial" panose="020B0604020202020204"/>
                <a:ea typeface="微软雅黑" panose="020B0503020204020204" charset="-122"/>
                <a:cs typeface="+mn-ea"/>
                <a:sym typeface="+mn-lt"/>
              </a:rPr>
              <a:t>中国知网的文献检索增值服务功能；</a:t>
            </a:r>
            <a:endParaRPr lang="zh-CN" altLang="en-US" sz="1600" dirty="0">
              <a:solidFill>
                <a:srgbClr val="C00000"/>
              </a:solidFill>
              <a:latin typeface="Arial" panose="020B0604020202020204"/>
              <a:ea typeface="微软雅黑" panose="020B0503020204020204" charset="-122"/>
              <a:cs typeface="+mn-ea"/>
              <a:sym typeface="+mn-lt"/>
            </a:endParaRPr>
          </a:p>
          <a:p>
            <a:pPr marL="171450" lvl="0" indent="-171450" eaLnBrk="1" hangingPunct="1">
              <a:lnSpc>
                <a:spcPct val="150000"/>
              </a:lnSpc>
              <a:buFont typeface="Arial" panose="020B0604020202020204" pitchFamily="34" charset="0"/>
              <a:buChar char="•"/>
              <a:defRPr/>
            </a:pPr>
            <a:r>
              <a:rPr lang="zh-CN" altLang="en-US" sz="1600" dirty="0">
                <a:solidFill>
                  <a:srgbClr val="C00000"/>
                </a:solidFill>
                <a:latin typeface="Arial" panose="020B0604020202020204"/>
                <a:ea typeface="微软雅黑" panose="020B0503020204020204" charset="-122"/>
                <a:cs typeface="+mn-ea"/>
                <a:sym typeface="+mn-lt"/>
              </a:rPr>
              <a:t>阅读文献的</a:t>
            </a:r>
            <a:r>
              <a:rPr lang="en-US" altLang="zh-CN" sz="1600" dirty="0">
                <a:solidFill>
                  <a:srgbClr val="C00000"/>
                </a:solidFill>
                <a:latin typeface="Arial" panose="020B0604020202020204"/>
                <a:ea typeface="微软雅黑" panose="020B0503020204020204" charset="-122"/>
                <a:cs typeface="+mn-ea"/>
                <a:sym typeface="+mn-lt"/>
              </a:rPr>
              <a:t>“</a:t>
            </a:r>
            <a:r>
              <a:rPr lang="zh-CN" altLang="en-US" sz="1600" dirty="0">
                <a:solidFill>
                  <a:srgbClr val="C00000"/>
                </a:solidFill>
                <a:latin typeface="Arial" panose="020B0604020202020204"/>
                <a:ea typeface="微软雅黑" panose="020B0503020204020204" charset="-122"/>
                <a:cs typeface="+mn-ea"/>
                <a:sym typeface="+mn-lt"/>
              </a:rPr>
              <a:t>二八法则</a:t>
            </a:r>
            <a:r>
              <a:rPr lang="en-US" altLang="zh-CN" sz="1600" dirty="0">
                <a:solidFill>
                  <a:srgbClr val="C00000"/>
                </a:solidFill>
                <a:latin typeface="Arial" panose="020B0604020202020204"/>
                <a:ea typeface="微软雅黑" panose="020B0503020204020204" charset="-122"/>
                <a:cs typeface="+mn-ea"/>
                <a:sym typeface="+mn-lt"/>
              </a:rPr>
              <a:t>”</a:t>
            </a:r>
            <a:r>
              <a:rPr lang="zh-CN" altLang="en-US" sz="1600" dirty="0">
                <a:solidFill>
                  <a:srgbClr val="C00000"/>
                </a:solidFill>
                <a:latin typeface="Arial" panose="020B0604020202020204"/>
                <a:ea typeface="微软雅黑" panose="020B0503020204020204" charset="-122"/>
                <a:cs typeface="+mn-ea"/>
                <a:sym typeface="+mn-lt"/>
              </a:rPr>
              <a:t>；</a:t>
            </a:r>
            <a:endParaRPr lang="zh-CN" altLang="en-US" sz="1600" dirty="0">
              <a:solidFill>
                <a:srgbClr val="C00000"/>
              </a:solidFill>
              <a:latin typeface="Arial" panose="020B0604020202020204"/>
              <a:ea typeface="微软雅黑" panose="020B0503020204020204" charset="-122"/>
              <a:cs typeface="+mn-ea"/>
              <a:sym typeface="+mn-lt"/>
            </a:endParaRPr>
          </a:p>
        </p:txBody>
      </p:sp>
      <p:sp>
        <p:nvSpPr>
          <p:cNvPr id="38" name="TextBox 11"/>
          <p:cNvSpPr txBox="1">
            <a:spLocks noChangeArrowheads="1"/>
          </p:cNvSpPr>
          <p:nvPr/>
        </p:nvSpPr>
        <p:spPr bwMode="auto">
          <a:xfrm flipH="1">
            <a:off x="4473787" y="1455420"/>
            <a:ext cx="2905760" cy="156591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研究背景、目的、意义；</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文献综述——研究的理论支撑；</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核心概念的界定；</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研究设计；</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研究预期成果及成果形式。</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p:txBody>
      </p:sp>
      <p:sp>
        <p:nvSpPr>
          <p:cNvPr id="40" name="TextBox 11"/>
          <p:cNvSpPr txBox="1">
            <a:spLocks noChangeArrowheads="1"/>
          </p:cNvSpPr>
          <p:nvPr/>
        </p:nvSpPr>
        <p:spPr bwMode="auto">
          <a:xfrm flipH="1">
            <a:off x="6241627" y="4458547"/>
            <a:ext cx="3013287" cy="127127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具体实施研究设计；</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重复研究过程，避免偶然性；</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chemeClr val="tx1">
                    <a:lumMod val="75000"/>
                    <a:lumOff val="25000"/>
                  </a:schemeClr>
                </a:solidFill>
                <a:latin typeface="Arial" panose="020B0604020202020204"/>
                <a:ea typeface="微软雅黑" panose="020B0503020204020204" charset="-122"/>
                <a:cs typeface="+mn-ea"/>
                <a:sym typeface="+mn-lt"/>
              </a:rPr>
              <a:t>得出的结论与开题预期目标做对比。</a:t>
            </a:r>
            <a:endParaRPr lang="zh-CN" altLang="en-US" sz="1600" dirty="0">
              <a:solidFill>
                <a:schemeClr val="tx1">
                  <a:lumMod val="75000"/>
                  <a:lumOff val="25000"/>
                </a:schemeClr>
              </a:solidFill>
              <a:latin typeface="Arial" panose="020B0604020202020204"/>
              <a:ea typeface="微软雅黑" panose="020B0503020204020204" charset="-122"/>
              <a:cs typeface="+mn-ea"/>
              <a:sym typeface="+mn-lt"/>
            </a:endParaRPr>
          </a:p>
        </p:txBody>
      </p:sp>
      <p:sp>
        <p:nvSpPr>
          <p:cNvPr id="44" name="TextBox 11"/>
          <p:cNvSpPr txBox="1">
            <a:spLocks noChangeArrowheads="1"/>
          </p:cNvSpPr>
          <p:nvPr/>
        </p:nvSpPr>
        <p:spPr bwMode="auto">
          <a:xfrm flipH="1">
            <a:off x="2656840" y="4461933"/>
            <a:ext cx="2757593" cy="97599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eaLnBrk="1" hangingPunct="1">
              <a:lnSpc>
                <a:spcPct val="120000"/>
              </a:lnSpc>
              <a:defRPr/>
            </a:pPr>
            <a:r>
              <a:rPr lang="zh-CN" altLang="en-US" sz="1600" dirty="0">
                <a:solidFill>
                  <a:srgbClr val="C00000"/>
                </a:solidFill>
                <a:latin typeface="Arial" panose="020B0604020202020204"/>
                <a:ea typeface="微软雅黑" panose="020B0503020204020204" charset="-122"/>
                <a:cs typeface="+mn-ea"/>
                <a:sym typeface="+mn-lt"/>
              </a:rPr>
              <a:t>明确的研究方向；</a:t>
            </a:r>
            <a:endParaRPr lang="zh-CN" altLang="en-US" sz="1600" dirty="0">
              <a:solidFill>
                <a:srgbClr val="C00000"/>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rgbClr val="C00000"/>
                </a:solidFill>
                <a:latin typeface="Arial" panose="020B0604020202020204"/>
                <a:ea typeface="微软雅黑" panose="020B0503020204020204" charset="-122"/>
                <a:cs typeface="+mn-ea"/>
                <a:sym typeface="+mn-lt"/>
              </a:rPr>
              <a:t>选择创新性话题；</a:t>
            </a:r>
            <a:endParaRPr lang="zh-CN" altLang="en-US" sz="1600" dirty="0">
              <a:solidFill>
                <a:srgbClr val="C00000"/>
              </a:solidFill>
              <a:latin typeface="Arial" panose="020B0604020202020204"/>
              <a:ea typeface="微软雅黑" panose="020B0503020204020204" charset="-122"/>
              <a:cs typeface="+mn-ea"/>
              <a:sym typeface="+mn-lt"/>
            </a:endParaRPr>
          </a:p>
          <a:p>
            <a:pPr lvl="0" eaLnBrk="1" hangingPunct="1">
              <a:lnSpc>
                <a:spcPct val="120000"/>
              </a:lnSpc>
              <a:defRPr/>
            </a:pPr>
            <a:r>
              <a:rPr lang="zh-CN" altLang="en-US" sz="1600" dirty="0">
                <a:solidFill>
                  <a:srgbClr val="C00000"/>
                </a:solidFill>
                <a:latin typeface="Arial" panose="020B0604020202020204"/>
                <a:ea typeface="微软雅黑" panose="020B0503020204020204" charset="-122"/>
                <a:cs typeface="+mn-ea"/>
                <a:sym typeface="+mn-lt"/>
              </a:rPr>
              <a:t>如何研读文献。</a:t>
            </a:r>
            <a:endParaRPr lang="zh-CN" altLang="en-US" sz="1600" dirty="0">
              <a:solidFill>
                <a:srgbClr val="C00000"/>
              </a:solidFill>
              <a:latin typeface="Arial" panose="020B0604020202020204"/>
              <a:ea typeface="微软雅黑" panose="020B0503020204020204" charset="-122"/>
              <a:cs typeface="+mn-ea"/>
              <a:sym typeface="+mn-lt"/>
            </a:endParaRPr>
          </a:p>
        </p:txBody>
      </p:sp>
      <p:sp>
        <p:nvSpPr>
          <p:cNvPr id="46" name="Line 7"/>
          <p:cNvSpPr>
            <a:spLocks noChangeShapeType="1"/>
          </p:cNvSpPr>
          <p:nvPr/>
        </p:nvSpPr>
        <p:spPr bwMode="auto">
          <a:xfrm flipH="1" flipV="1">
            <a:off x="7949164" y="1455151"/>
            <a:ext cx="14575" cy="1577028"/>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47" name="TextBox 11"/>
          <p:cNvSpPr txBox="1">
            <a:spLocks noChangeArrowheads="1"/>
          </p:cNvSpPr>
          <p:nvPr/>
        </p:nvSpPr>
        <p:spPr bwMode="auto">
          <a:xfrm flipH="1">
            <a:off x="8127153" y="1436793"/>
            <a:ext cx="3505200" cy="119888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lvl="0" indent="-171450" eaLnBrk="1" hangingPunct="1">
              <a:lnSpc>
                <a:spcPct val="150000"/>
              </a:lnSpc>
              <a:buFont typeface="Arial" panose="020B0604020202020204" pitchFamily="34" charset="0"/>
              <a:buChar char="•"/>
              <a:defRPr/>
            </a:pPr>
            <a:r>
              <a:rPr lang="zh-CN" altLang="en-US" sz="1600" dirty="0">
                <a:solidFill>
                  <a:srgbClr val="C00000"/>
                </a:solidFill>
                <a:latin typeface="Arial" panose="020B0604020202020204"/>
                <a:ea typeface="微软雅黑" panose="020B0503020204020204" charset="-122"/>
                <a:cs typeface="+mn-ea"/>
                <a:sym typeface="+mn-lt"/>
              </a:rPr>
              <a:t>如何搭建论文框架；</a:t>
            </a:r>
            <a:endParaRPr lang="zh-CN" altLang="en-US" sz="1600" dirty="0">
              <a:solidFill>
                <a:srgbClr val="C00000"/>
              </a:solidFill>
              <a:latin typeface="Arial" panose="020B0604020202020204"/>
              <a:ea typeface="微软雅黑" panose="020B0503020204020204" charset="-122"/>
              <a:cs typeface="+mn-ea"/>
              <a:sym typeface="+mn-lt"/>
            </a:endParaRPr>
          </a:p>
          <a:p>
            <a:pPr marL="171450" lvl="0" indent="-171450" eaLnBrk="1" hangingPunct="1">
              <a:lnSpc>
                <a:spcPct val="150000"/>
              </a:lnSpc>
              <a:buFont typeface="Arial" panose="020B0604020202020204" pitchFamily="34" charset="0"/>
              <a:buChar char="•"/>
              <a:defRPr/>
            </a:pPr>
            <a:r>
              <a:rPr lang="zh-CN" altLang="en-US" sz="1600" dirty="0">
                <a:solidFill>
                  <a:srgbClr val="C00000"/>
                </a:solidFill>
                <a:latin typeface="Arial" panose="020B0604020202020204"/>
                <a:ea typeface="微软雅黑" panose="020B0503020204020204" charset="-122"/>
                <a:cs typeface="+mn-ea"/>
                <a:sym typeface="+mn-lt"/>
              </a:rPr>
              <a:t>论文题目、摘要、关键词写作方法；</a:t>
            </a:r>
            <a:endParaRPr lang="zh-CN" altLang="en-US" sz="1600" dirty="0">
              <a:solidFill>
                <a:srgbClr val="C00000"/>
              </a:solidFill>
              <a:latin typeface="Arial" panose="020B0604020202020204"/>
              <a:ea typeface="微软雅黑" panose="020B0503020204020204" charset="-122"/>
              <a:cs typeface="+mn-ea"/>
              <a:sym typeface="+mn-lt"/>
            </a:endParaRPr>
          </a:p>
          <a:p>
            <a:pPr lvl="0" indent="0" eaLnBrk="1" hangingPunct="1">
              <a:lnSpc>
                <a:spcPct val="150000"/>
              </a:lnSpc>
              <a:buFont typeface="Arial" panose="020B0604020202020204" pitchFamily="34" charset="0"/>
              <a:buNone/>
              <a:defRPr/>
            </a:pPr>
            <a:endParaRPr lang="zh-CN" altLang="en-US" sz="1600" dirty="0">
              <a:solidFill>
                <a:srgbClr val="C00000"/>
              </a:solidFill>
              <a:latin typeface="Arial" panose="020B0604020202020204"/>
              <a:ea typeface="微软雅黑" panose="020B0503020204020204" charset="-122"/>
              <a:cs typeface="+mn-ea"/>
              <a:sym typeface="+mn-lt"/>
            </a:endParaRPr>
          </a:p>
        </p:txBody>
      </p:sp>
      <p:grpSp>
        <p:nvGrpSpPr>
          <p:cNvPr id="25" name="组合 24"/>
          <p:cNvGrpSpPr/>
          <p:nvPr/>
        </p:nvGrpSpPr>
        <p:grpSpPr>
          <a:xfrm>
            <a:off x="9444283" y="3139088"/>
            <a:ext cx="2087391" cy="1064520"/>
            <a:chOff x="2147342" y="2354316"/>
            <a:chExt cx="1565543" cy="798390"/>
          </a:xfrm>
        </p:grpSpPr>
        <p:sp>
          <p:nvSpPr>
            <p:cNvPr id="26" name="AutoShape 16"/>
            <p:cNvSpPr>
              <a:spLocks noChangeArrowheads="1"/>
            </p:cNvSpPr>
            <p:nvPr/>
          </p:nvSpPr>
          <p:spPr bwMode="auto">
            <a:xfrm>
              <a:off x="2147342" y="2354316"/>
              <a:ext cx="1565543" cy="798390"/>
            </a:xfrm>
            <a:prstGeom prst="chevron">
              <a:avLst>
                <a:gd name="adj" fmla="val 33678"/>
              </a:avLst>
            </a:prstGeom>
            <a:solidFill>
              <a:schemeClr val="accent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sz="2400" kern="0">
                <a:solidFill>
                  <a:srgbClr val="FFFFFF"/>
                </a:solidFill>
                <a:latin typeface="微软雅黑" panose="020B0503020204020204" charset="-122"/>
                <a:ea typeface="微软雅黑" panose="020B0503020204020204" charset="-122"/>
              </a:endParaRPr>
            </a:p>
          </p:txBody>
        </p:sp>
        <p:sp>
          <p:nvSpPr>
            <p:cNvPr id="27" name="WordArt 21"/>
            <p:cNvSpPr>
              <a:spLocks noChangeArrowheads="1" noChangeShapeType="1"/>
            </p:cNvSpPr>
            <p:nvPr/>
          </p:nvSpPr>
          <p:spPr bwMode="auto">
            <a:xfrm>
              <a:off x="2547010" y="2592146"/>
              <a:ext cx="864000" cy="324000"/>
            </a:xfrm>
            <a:prstGeom prst="rect">
              <a:avLst/>
            </a:prstGeom>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14:hiddenEffects>
              </a:ext>
            </a:extLst>
          </p:spPr>
          <p:txBody>
            <a:bodyPr wrap="none" fromWordArt="1"/>
            <a:lstStyle/>
            <a:p>
              <a:pPr algn="ctr" defTabSz="914400">
                <a:defRPr/>
              </a:pPr>
              <a:r>
                <a:rPr lang="zh-CN" altLang="en-US" sz="1865" b="1" kern="0" dirty="0">
                  <a:ln w="9525" cmpd="sng">
                    <a:noFill/>
                    <a:round/>
                  </a:ln>
                  <a:solidFill>
                    <a:schemeClr val="bg1"/>
                  </a:solidFill>
                  <a:latin typeface="微软雅黑" panose="020B0503020204020204" charset="-122"/>
                  <a:ea typeface="微软雅黑" panose="020B0503020204020204" charset="-122"/>
                </a:rPr>
                <a:t>论文</a:t>
              </a:r>
              <a:r>
                <a:rPr lang="zh-CN" altLang="en-US" sz="1865" b="1" kern="0" dirty="0">
                  <a:ln w="9525" cmpd="sng">
                    <a:noFill/>
                    <a:round/>
                  </a:ln>
                  <a:solidFill>
                    <a:schemeClr val="bg1"/>
                  </a:solidFill>
                  <a:latin typeface="微软雅黑" panose="020B0503020204020204" charset="-122"/>
                  <a:ea typeface="微软雅黑" panose="020B0503020204020204" charset="-122"/>
                </a:rPr>
                <a:t>投稿</a:t>
              </a:r>
              <a:endParaRPr lang="zh-CN" altLang="en-US" sz="2665" b="1" i="1" kern="0" dirty="0">
                <a:ln w="9525" cmpd="sng">
                  <a:noFill/>
                  <a:round/>
                </a:ln>
                <a:solidFill>
                  <a:srgbClr val="C00000"/>
                </a:solidFill>
                <a:latin typeface="微软雅黑" panose="020B0503020204020204" charset="-122"/>
                <a:ea typeface="微软雅黑" panose="020B0503020204020204" charset="-122"/>
              </a:endParaRPr>
            </a:p>
          </p:txBody>
        </p:sp>
      </p:grpSp>
      <p:sp>
        <p:nvSpPr>
          <p:cNvPr id="35" name="Line 9"/>
          <p:cNvSpPr>
            <a:spLocks noChangeShapeType="1"/>
          </p:cNvSpPr>
          <p:nvPr/>
        </p:nvSpPr>
        <p:spPr bwMode="auto">
          <a:xfrm flipV="1">
            <a:off x="9425151" y="4302415"/>
            <a:ext cx="0" cy="1536011"/>
          </a:xfrm>
          <a:prstGeom prst="line">
            <a:avLst/>
          </a:prstGeom>
          <a:noFill/>
          <a:ln w="12700" cmpd="sng">
            <a:solidFill>
              <a:schemeClr val="bg1">
                <a:lumMod val="50000"/>
              </a:schemeClr>
            </a:solidFill>
            <a:round/>
            <a:headEnd type="diamond" w="med" len="med"/>
            <a:tailEnd type="diamond"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400" kern="0">
              <a:solidFill>
                <a:srgbClr val="080808"/>
              </a:solidFill>
              <a:latin typeface="微软雅黑" panose="020B0503020204020204" charset="-122"/>
              <a:ea typeface="微软雅黑" panose="020B0503020204020204" charset="-122"/>
            </a:endParaRPr>
          </a:p>
        </p:txBody>
      </p:sp>
      <p:sp>
        <p:nvSpPr>
          <p:cNvPr id="42" name="TextBox 11"/>
          <p:cNvSpPr txBox="1">
            <a:spLocks noChangeArrowheads="1"/>
          </p:cNvSpPr>
          <p:nvPr/>
        </p:nvSpPr>
        <p:spPr bwMode="auto">
          <a:xfrm flipH="1">
            <a:off x="9528387" y="4324773"/>
            <a:ext cx="2722880" cy="156845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71450" lvl="0" indent="-171450" eaLnBrk="1" hangingPunct="1">
              <a:lnSpc>
                <a:spcPct val="150000"/>
              </a:lnSpc>
              <a:buFont typeface="Arial" panose="020B0604020202020204" pitchFamily="34" charset="0"/>
              <a:buChar char="•"/>
              <a:defRPr/>
            </a:pPr>
            <a:r>
              <a:rPr lang="zh-CN" altLang="en-US" sz="1600" dirty="0">
                <a:solidFill>
                  <a:schemeClr val="tx1"/>
                </a:solidFill>
                <a:latin typeface="Arial" panose="020B0604020202020204"/>
                <a:ea typeface="微软雅黑" panose="020B0503020204020204" charset="-122"/>
                <a:cs typeface="+mn-ea"/>
                <a:sym typeface="+mn-lt"/>
              </a:rPr>
              <a:t>三个选刊方法；</a:t>
            </a:r>
            <a:endParaRPr lang="zh-CN" altLang="en-US" sz="1600" dirty="0">
              <a:solidFill>
                <a:schemeClr val="tx1"/>
              </a:solidFill>
              <a:latin typeface="Arial" panose="020B0604020202020204"/>
              <a:ea typeface="微软雅黑" panose="020B0503020204020204" charset="-122"/>
              <a:cs typeface="+mn-ea"/>
              <a:sym typeface="+mn-lt"/>
            </a:endParaRPr>
          </a:p>
          <a:p>
            <a:pPr marL="171450" lvl="0" indent="-171450" eaLnBrk="1" hangingPunct="1">
              <a:lnSpc>
                <a:spcPct val="150000"/>
              </a:lnSpc>
              <a:buFont typeface="Arial" panose="020B0604020202020204" pitchFamily="34" charset="0"/>
              <a:buChar char="•"/>
              <a:defRPr/>
            </a:pPr>
            <a:r>
              <a:rPr lang="zh-CN" altLang="en-US" sz="1600" dirty="0">
                <a:solidFill>
                  <a:schemeClr val="tx1"/>
                </a:solidFill>
                <a:latin typeface="Arial" panose="020B0604020202020204"/>
                <a:ea typeface="微软雅黑" panose="020B0503020204020204" charset="-122"/>
                <a:cs typeface="+mn-ea"/>
                <a:sym typeface="+mn-lt"/>
              </a:rPr>
              <a:t>投稿时，如何提高论文录用率；</a:t>
            </a:r>
            <a:endParaRPr lang="zh-CN" altLang="en-US" sz="1600" dirty="0">
              <a:solidFill>
                <a:schemeClr val="tx1"/>
              </a:solidFill>
              <a:latin typeface="Arial" panose="020B0604020202020204"/>
              <a:ea typeface="微软雅黑" panose="020B0503020204020204" charset="-122"/>
              <a:cs typeface="+mn-ea"/>
              <a:sym typeface="+mn-lt"/>
            </a:endParaRPr>
          </a:p>
          <a:p>
            <a:pPr marL="171450" lvl="0" indent="-171450" eaLnBrk="1" hangingPunct="1">
              <a:lnSpc>
                <a:spcPct val="150000"/>
              </a:lnSpc>
              <a:buFont typeface="Arial" panose="020B0604020202020204" pitchFamily="34" charset="0"/>
              <a:buChar char="•"/>
              <a:defRPr/>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rPr>
              <a:t>投稿原则。</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9" name="圆角矩形 8"/>
          <p:cNvSpPr/>
          <p:nvPr/>
        </p:nvSpPr>
        <p:spPr>
          <a:xfrm>
            <a:off x="-280670" y="136525"/>
            <a:ext cx="5012690"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1. 论文概况--- </a:t>
            </a:r>
            <a:r>
              <a:rPr lang="zh-CN" altLang="en-US" sz="2800" b="1" dirty="0">
                <a:latin typeface="微软雅黑" panose="020B0503020204020204" charset="-122"/>
                <a:ea typeface="微软雅黑" panose="020B0503020204020204" charset="-122"/>
              </a:rPr>
              <a:t>创作回忆</a:t>
            </a:r>
            <a:endParaRPr lang="zh-CN" altLang="en-US" sz="2800" b="1" dirty="0">
              <a:latin typeface="微软雅黑" panose="020B0503020204020204" charset="-122"/>
              <a:ea typeface="微软雅黑" panose="020B0503020204020204" charset="-122"/>
            </a:endParaRPr>
          </a:p>
        </p:txBody>
      </p:sp>
      <p:pic>
        <p:nvPicPr>
          <p:cNvPr id="3" name="图片 2" descr="QQ图片20200227151843"/>
          <p:cNvPicPr>
            <a:picLocks noChangeAspect="1"/>
          </p:cNvPicPr>
          <p:nvPr/>
        </p:nvPicPr>
        <p:blipFill>
          <a:blip r:embed="rId1"/>
          <a:stretch>
            <a:fillRect/>
          </a:stretch>
        </p:blipFill>
        <p:spPr>
          <a:xfrm>
            <a:off x="1066800" y="1313180"/>
            <a:ext cx="10058400" cy="4231640"/>
          </a:xfrm>
          <a:prstGeom prst="rect">
            <a:avLst/>
          </a:prstGeom>
        </p:spPr>
      </p:pic>
    </p:spTree>
  </p:cSld>
  <p:clrMapOvr>
    <a:masterClrMapping/>
  </p:clrMapOvr>
  <p:transition spd="slow" advTm="8000">
    <p:pull/>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10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0000">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14:bounceEnd="50000">
                                          <p:cBhvr additive="base">
                                            <p:cTn id="15" dur="10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0000">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14:bounceEnd="50000">
                                          <p:cBhvr additive="base">
                                            <p:cTn id="19" dur="1000" fill="hold"/>
                                            <p:tgtEl>
                                              <p:spTgt spid="22"/>
                                            </p:tgtEl>
                                            <p:attrNameLst>
                                              <p:attrName>ppt_x</p:attrName>
                                            </p:attrNameLst>
                                          </p:cBhvr>
                                          <p:tavLst>
                                            <p:tav tm="0">
                                              <p:val>
                                                <p:strVal val="0-#ppt_w/2"/>
                                              </p:val>
                                            </p:tav>
                                            <p:tav tm="100000">
                                              <p:val>
                                                <p:strVal val="#ppt_x"/>
                                              </p:val>
                                            </p:tav>
                                          </p:tavLst>
                                        </p:anim>
                                        <p:anim calcmode="lin" valueType="num" p14:bounceEnd="50000">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0000">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14:bounceEnd="50000">
                                          <p:cBhvr additive="base">
                                            <p:cTn id="23" dur="10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24" dur="10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000"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0-#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1000"/>
                                            <p:tgtEl>
                                              <p:spTgt spid="3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1000"/>
                                            <p:tgtEl>
                                              <p:spTgt spid="4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1000"/>
                                            <p:tgtEl>
                                              <p:spTgt spid="3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1000"/>
                                            <p:tgtEl>
                                              <p:spTgt spid="4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1000"/>
                                            <p:tgtEl>
                                              <p:spTgt spid="47"/>
                                            </p:tgtEl>
                                          </p:cBhvr>
                                        </p:animEffect>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2" presetClass="entr" presetSubtype="8" fill="hold" grpId="0" nodeType="withEffect">
                                      <p:stCondLst>
                                        <p:cond delay="0"/>
                                      </p:stCondLst>
                                      <p:childTnLst>
                                        <p:set>
                                          <p:cBhvr>
                                            <p:cTn id="75" dur="1000" fill="hold">
                                              <p:stCondLst>
                                                <p:cond delay="0"/>
                                              </p:stCondLst>
                                            </p:cTn>
                                            <p:tgtEl>
                                              <p:spTgt spid="42"/>
                                            </p:tgtEl>
                                            <p:attrNameLst>
                                              <p:attrName>style.visibility</p:attrName>
                                            </p:attrNameLst>
                                          </p:cBhvr>
                                          <p:to>
                                            <p:strVal val="visible"/>
                                          </p:to>
                                        </p:set>
                                        <p:animEffect transition="in" filter="wipe(left)">
                                          <p:cBhvr>
                                            <p:cTn id="76" dur="10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nodeType="clickEffect">
                                      <p:stCondLst>
                                        <p:cond delay="0"/>
                                      </p:stCondLst>
                                      <p:childTnLst>
                                        <p:animEffect transition="out" filter="wipe(down)">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36" grpId="0" bldLvl="0" animBg="1"/>
          <p:bldP spid="38" grpId="0" bldLvl="0" animBg="1"/>
          <p:bldP spid="40" grpId="0" bldLvl="0" animBg="1"/>
          <p:bldP spid="44" grpId="0" bldLvl="0" animBg="1"/>
          <p:bldP spid="46" grpId="0" bldLvl="0" animBg="1"/>
          <p:bldP spid="47" grpId="0" bldLvl="0" animBg="1"/>
          <p:bldP spid="42"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0-#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75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0-#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0-#ppt_w/2"/>
                                              </p:val>
                                            </p:tav>
                                            <p:tav tm="100000">
                                              <p:val>
                                                <p:strVal val="#ppt_x"/>
                                              </p:val>
                                            </p:tav>
                                          </p:tavLst>
                                        </p:anim>
                                        <p:anim calcmode="lin" valueType="num">
                                          <p:cBhvr additive="base">
                                            <p:cTn id="24" dur="10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000" fill="hold">
                                              <p:stCondLst>
                                                <p:cond delay="0"/>
                                              </p:stCondLst>
                                            </p:cTn>
                                            <p:tgtEl>
                                              <p:spTgt spid="25"/>
                                            </p:tgtEl>
                                            <p:attrNameLst>
                                              <p:attrName>style.visibility</p:attrName>
                                            </p:attrNameLst>
                                          </p:cBhvr>
                                          <p:to>
                                            <p:strVal val="visible"/>
                                          </p:to>
                                        </p:set>
                                        <p:anim calcmode="lin" valueType="num">
                                          <p:cBhvr additive="base">
                                            <p:cTn id="27" dur="1000" fill="hold"/>
                                            <p:tgtEl>
                                              <p:spTgt spid="25"/>
                                            </p:tgtEl>
                                            <p:attrNameLst>
                                              <p:attrName>ppt_x</p:attrName>
                                            </p:attrNameLst>
                                          </p:cBhvr>
                                          <p:tavLst>
                                            <p:tav tm="0">
                                              <p:val>
                                                <p:strVal val="0-#ppt_w/2"/>
                                              </p:val>
                                            </p:tav>
                                            <p:tav tm="100000">
                                              <p:val>
                                                <p:strVal val="#ppt_x"/>
                                              </p:val>
                                            </p:tav>
                                          </p:tavLst>
                                        </p:anim>
                                        <p:anim calcmode="lin" valueType="num">
                                          <p:cBhvr additive="base">
                                            <p:cTn id="28" dur="1000" fill="hold"/>
                                            <p:tgtEl>
                                              <p:spTgt spid="25"/>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anim calcmode="lin" valueType="num">
                                          <p:cBhvr>
                                            <p:cTn id="33" dur="500" fill="hold"/>
                                            <p:tgtEl>
                                              <p:spTgt spid="5"/>
                                            </p:tgtEl>
                                            <p:attrNameLst>
                                              <p:attrName>ppt_x</p:attrName>
                                            </p:attrNameLst>
                                          </p:cBhvr>
                                          <p:tavLst>
                                            <p:tav tm="0">
                                              <p:val>
                                                <p:strVal val="#ppt_x"/>
                                              </p:val>
                                            </p:tav>
                                            <p:tav tm="100000">
                                              <p:val>
                                                <p:strVal val="#ppt_x"/>
                                              </p:val>
                                            </p:tav>
                                          </p:tavLst>
                                        </p:anim>
                                        <p:anim calcmode="lin" valueType="num">
                                          <p:cBhvr>
                                            <p:cTn id="34" dur="5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anim calcmode="lin" valueType="num">
                                          <p:cBhvr>
                                            <p:cTn id="38" dur="500" fill="hold"/>
                                            <p:tgtEl>
                                              <p:spTgt spid="6"/>
                                            </p:tgtEl>
                                            <p:attrNameLst>
                                              <p:attrName>ppt_x</p:attrName>
                                            </p:attrNameLst>
                                          </p:cBhvr>
                                          <p:tavLst>
                                            <p:tav tm="0">
                                              <p:val>
                                                <p:strVal val="#ppt_x"/>
                                              </p:val>
                                            </p:tav>
                                            <p:tav tm="100000">
                                              <p:val>
                                                <p:strVal val="#ppt_x"/>
                                              </p:val>
                                            </p:tav>
                                          </p:tavLst>
                                        </p:anim>
                                        <p:anim calcmode="lin" valueType="num">
                                          <p:cBhvr>
                                            <p:cTn id="39" dur="5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anim calcmode="lin" valueType="num">
                                          <p:cBhvr>
                                            <p:cTn id="48" dur="500" fill="hold"/>
                                            <p:tgtEl>
                                              <p:spTgt spid="8"/>
                                            </p:tgtEl>
                                            <p:attrNameLst>
                                              <p:attrName>ppt_x</p:attrName>
                                            </p:attrNameLst>
                                          </p:cBhvr>
                                          <p:tavLst>
                                            <p:tav tm="0">
                                              <p:val>
                                                <p:strVal val="#ppt_x"/>
                                              </p:val>
                                            </p:tav>
                                            <p:tav tm="100000">
                                              <p:val>
                                                <p:strVal val="#ppt_x"/>
                                              </p:val>
                                            </p:tav>
                                          </p:tavLst>
                                        </p:anim>
                                        <p:anim calcmode="lin" valueType="num">
                                          <p:cBhvr>
                                            <p:cTn id="49" dur="500" fill="hold"/>
                                            <p:tgtEl>
                                              <p:spTgt spid="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anim calcmode="lin" valueType="num">
                                          <p:cBhvr>
                                            <p:cTn id="53" dur="500" fill="hold"/>
                                            <p:tgtEl>
                                              <p:spTgt spid="46"/>
                                            </p:tgtEl>
                                            <p:attrNameLst>
                                              <p:attrName>ppt_x</p:attrName>
                                            </p:attrNameLst>
                                          </p:cBhvr>
                                          <p:tavLst>
                                            <p:tav tm="0">
                                              <p:val>
                                                <p:strVal val="#ppt_x"/>
                                              </p:val>
                                            </p:tav>
                                            <p:tav tm="100000">
                                              <p:val>
                                                <p:strVal val="#ppt_x"/>
                                              </p:val>
                                            </p:tav>
                                          </p:tavLst>
                                        </p:anim>
                                        <p:anim calcmode="lin" valueType="num">
                                          <p:cBhvr>
                                            <p:cTn id="54" dur="500" fill="hold"/>
                                            <p:tgtEl>
                                              <p:spTgt spid="46"/>
                                            </p:tgtEl>
                                            <p:attrNameLst>
                                              <p:attrName>ppt_y</p:attrName>
                                            </p:attrNameLst>
                                          </p:cBhvr>
                                          <p:tavLst>
                                            <p:tav tm="0">
                                              <p:val>
                                                <p:strVal val="#ppt_y+.1"/>
                                              </p:val>
                                            </p:tav>
                                            <p:tav tm="100000">
                                              <p:val>
                                                <p:strVal val="#ppt_y"/>
                                              </p:val>
                                            </p:tav>
                                          </p:tavLst>
                                        </p:anim>
                                      </p:childTnLst>
                                    </p:cTn>
                                  </p:par>
                                  <p:par>
                                    <p:cTn id="55" presetID="22" presetClass="entr" presetSubtype="8"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left)">
                                          <p:cBhvr>
                                            <p:cTn id="57" dur="1000"/>
                                            <p:tgtEl>
                                              <p:spTgt spid="3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left)">
                                          <p:cBhvr>
                                            <p:cTn id="60" dur="1000"/>
                                            <p:tgtEl>
                                              <p:spTgt spid="44"/>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1000"/>
                                            <p:tgtEl>
                                              <p:spTgt spid="38"/>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1000"/>
                                            <p:tgtEl>
                                              <p:spTgt spid="40"/>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1000"/>
                                            <p:tgtEl>
                                              <p:spTgt spid="47"/>
                                            </p:tgtEl>
                                          </p:cBhvr>
                                        </p:animEffect>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2" presetClass="entr" presetSubtype="8" fill="hold" grpId="0" nodeType="withEffect">
                                      <p:stCondLst>
                                        <p:cond delay="0"/>
                                      </p:stCondLst>
                                      <p:childTnLst>
                                        <p:set>
                                          <p:cBhvr>
                                            <p:cTn id="75" dur="1000" fill="hold">
                                              <p:stCondLst>
                                                <p:cond delay="0"/>
                                              </p:stCondLst>
                                            </p:cTn>
                                            <p:tgtEl>
                                              <p:spTgt spid="42"/>
                                            </p:tgtEl>
                                            <p:attrNameLst>
                                              <p:attrName>style.visibility</p:attrName>
                                            </p:attrNameLst>
                                          </p:cBhvr>
                                          <p:to>
                                            <p:strVal val="visible"/>
                                          </p:to>
                                        </p:set>
                                        <p:animEffect transition="in" filter="wipe(left)">
                                          <p:cBhvr>
                                            <p:cTn id="76" dur="1000"/>
                                            <p:tgtEl>
                                              <p:spTgt spid="42"/>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3"/>
                                            </p:tgtEl>
                                            <p:attrNameLst>
                                              <p:attrName>style.visibility</p:attrName>
                                            </p:attrNameLst>
                                          </p:cBhvr>
                                          <p:to>
                                            <p:strVal val="visible"/>
                                          </p:to>
                                        </p:set>
                                        <p:anim calcmode="lin" valueType="num">
                                          <p:cBhvr additive="base">
                                            <p:cTn id="81" dur="500" fill="hold"/>
                                            <p:tgtEl>
                                              <p:spTgt spid="3"/>
                                            </p:tgtEl>
                                            <p:attrNameLst>
                                              <p:attrName>ppt_x</p:attrName>
                                            </p:attrNameLst>
                                          </p:cBhvr>
                                          <p:tavLst>
                                            <p:tav tm="0">
                                              <p:val>
                                                <p:strVal val="#ppt_x"/>
                                              </p:val>
                                            </p:tav>
                                            <p:tav tm="100000">
                                              <p:val>
                                                <p:strVal val="#ppt_x"/>
                                              </p:val>
                                            </p:tav>
                                          </p:tavLst>
                                        </p:anim>
                                        <p:anim calcmode="lin" valueType="num">
                                          <p:cBhvr additive="base">
                                            <p:cTn id="8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nodeType="clickEffect">
                                      <p:stCondLst>
                                        <p:cond delay="0"/>
                                      </p:stCondLst>
                                      <p:childTnLst>
                                        <p:animEffect transition="out" filter="wipe(down)">
                                          <p:cBhvr>
                                            <p:cTn id="86" dur="500"/>
                                            <p:tgtEl>
                                              <p:spTgt spid="3"/>
                                            </p:tgtEl>
                                          </p:cBhvr>
                                        </p:animEffect>
                                        <p:set>
                                          <p:cBhvr>
                                            <p:cTn id="8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36" grpId="0" bldLvl="0" animBg="1"/>
          <p:bldP spid="38" grpId="0" bldLvl="0" animBg="1"/>
          <p:bldP spid="40" grpId="0" bldLvl="0" animBg="1"/>
          <p:bldP spid="44" grpId="0" bldLvl="0" animBg="1"/>
          <p:bldP spid="46" grpId="0" bldLvl="0" animBg="1"/>
          <p:bldP spid="47" grpId="0" bldLvl="0" animBg="1"/>
          <p:bldP spid="42" grpId="0" bldLvl="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SubTitle_2"/>
          <p:cNvSpPr/>
          <p:nvPr>
            <p:custDataLst>
              <p:tags r:id="rId1"/>
            </p:custDataLst>
          </p:nvPr>
        </p:nvSpPr>
        <p:spPr>
          <a:xfrm>
            <a:off x="1073683" y="2958845"/>
            <a:ext cx="3948836" cy="83413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7934" rIns="127934" anchor="ctr">
            <a:normAutofit/>
          </a:bodyPr>
          <a:lstStyle/>
          <a:p>
            <a:pPr algn="ctr">
              <a:defRPr/>
            </a:pPr>
            <a:r>
              <a:rPr lang="zh-CN" altLang="en-US" sz="1865" b="1" kern="100" dirty="0">
                <a:solidFill>
                  <a:schemeClr val="tx1"/>
                </a:solidFill>
                <a:latin typeface="微软雅黑" panose="020B0503020204020204" charset="-122"/>
                <a:ea typeface="微软雅黑" panose="020B0503020204020204" charset="-122"/>
                <a:cs typeface="微软雅黑" panose="020B0503020204020204" charset="-122"/>
              </a:rPr>
              <a:t>投稿</a:t>
            </a:r>
            <a:r>
              <a:rPr lang="en-US" altLang="zh-CN" sz="1865" b="1" kern="10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1865" b="1" kern="100" dirty="0">
                <a:solidFill>
                  <a:schemeClr val="tx1"/>
                </a:solidFill>
                <a:latin typeface="微软雅黑" panose="020B0503020204020204" charset="-122"/>
                <a:ea typeface="微软雅黑" panose="020B0503020204020204" charset="-122"/>
                <a:cs typeface="微软雅黑" panose="020B0503020204020204" charset="-122"/>
              </a:rPr>
              <a:t>学术论文</a:t>
            </a:r>
            <a:r>
              <a:rPr lang="zh-CN" altLang="en-US" sz="1865" kern="100" dirty="0">
                <a:solidFill>
                  <a:schemeClr val="tx1"/>
                </a:solidFill>
                <a:latin typeface="微软雅黑" panose="020B0503020204020204" charset="-122"/>
                <a:ea typeface="微软雅黑" panose="020B0503020204020204" charset="-122"/>
                <a:cs typeface="微软雅黑" panose="020B0503020204020204" charset="-122"/>
              </a:rPr>
              <a:t>（期刊、会议、报纸）</a:t>
            </a:r>
            <a:endParaRPr lang="en-US" altLang="zh-CN" sz="1865"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8" name="MH_SubTitle_2"/>
          <p:cNvSpPr/>
          <p:nvPr>
            <p:custDataLst>
              <p:tags r:id="rId2"/>
            </p:custDataLst>
          </p:nvPr>
        </p:nvSpPr>
        <p:spPr>
          <a:xfrm>
            <a:off x="1073682" y="4293301"/>
            <a:ext cx="3948835" cy="83413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7934" rIns="127934" anchor="ctr">
            <a:normAutofit/>
          </a:bodyPr>
          <a:lstStyle/>
          <a:p>
            <a:pPr algn="ctr">
              <a:defRPr/>
            </a:pPr>
            <a:r>
              <a:rPr lang="zh-CN" altLang="en-US" sz="1865" dirty="0">
                <a:solidFill>
                  <a:schemeClr val="tx1"/>
                </a:solidFill>
                <a:latin typeface="微软雅黑" panose="020B0503020204020204" charset="-122"/>
                <a:ea typeface="微软雅黑" panose="020B0503020204020204" charset="-122"/>
                <a:cs typeface="微软雅黑" panose="020B0503020204020204" charset="-122"/>
              </a:rPr>
              <a:t>调研报告、研究报告、</a:t>
            </a:r>
            <a:endParaRPr lang="en-US" altLang="zh-CN" sz="1865" dirty="0">
              <a:solidFill>
                <a:schemeClr val="tx1"/>
              </a:solidFill>
              <a:latin typeface="微软雅黑" panose="020B0503020204020204" charset="-122"/>
              <a:ea typeface="微软雅黑" panose="020B0503020204020204" charset="-122"/>
              <a:cs typeface="微软雅黑" panose="020B0503020204020204" charset="-122"/>
            </a:endParaRPr>
          </a:p>
          <a:p>
            <a:pPr algn="ctr">
              <a:defRPr/>
            </a:pPr>
            <a:r>
              <a:rPr lang="zh-CN" altLang="en-US" sz="1865" dirty="0">
                <a:solidFill>
                  <a:schemeClr val="tx1"/>
                </a:solidFill>
                <a:latin typeface="微软雅黑" panose="020B0503020204020204" charset="-122"/>
                <a:ea typeface="微软雅黑" panose="020B0503020204020204" charset="-122"/>
                <a:cs typeface="微软雅黑" panose="020B0503020204020204" charset="-122"/>
              </a:rPr>
              <a:t>专利、标准（科研项目）</a:t>
            </a:r>
            <a:endParaRPr lang="en-US" altLang="zh-CN" sz="1865"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0" name="MH_SubTitle_2"/>
          <p:cNvSpPr/>
          <p:nvPr>
            <p:custDataLst>
              <p:tags r:id="rId3"/>
            </p:custDataLst>
          </p:nvPr>
        </p:nvSpPr>
        <p:spPr>
          <a:xfrm>
            <a:off x="1073682" y="1618759"/>
            <a:ext cx="3948837" cy="834135"/>
          </a:xfrm>
          <a:prstGeom prst="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lIns="127934" rIns="127934" anchor="ctr">
            <a:normAutofit/>
          </a:bodyPr>
          <a:lstStyle/>
          <a:p>
            <a:pPr algn="ctr">
              <a:defRPr/>
            </a:pPr>
            <a:r>
              <a:rPr lang="zh-CN" altLang="en-US" sz="1865" b="1" dirty="0">
                <a:solidFill>
                  <a:schemeClr val="tx1"/>
                </a:solidFill>
                <a:latin typeface="微软雅黑" panose="020B0503020204020204" charset="-122"/>
                <a:ea typeface="微软雅黑" panose="020B0503020204020204" charset="-122"/>
                <a:cs typeface="微软雅黑" panose="020B0503020204020204" charset="-122"/>
              </a:rPr>
              <a:t>学位论文</a:t>
            </a:r>
            <a:r>
              <a:rPr lang="zh-CN" altLang="en-US" sz="1865" dirty="0">
                <a:solidFill>
                  <a:schemeClr val="tx1"/>
                </a:solidFill>
                <a:latin typeface="微软雅黑" panose="020B0503020204020204" charset="-122"/>
                <a:ea typeface="微软雅黑" panose="020B0503020204020204" charset="-122"/>
                <a:cs typeface="微软雅黑" panose="020B0503020204020204" charset="-122"/>
              </a:rPr>
              <a:t>（硕士、博士、学士论文）</a:t>
            </a:r>
            <a:endParaRPr lang="en-US" altLang="zh-CN" sz="1865" dirty="0">
              <a:solidFill>
                <a:schemeClr val="tx1"/>
              </a:solidFill>
              <a:latin typeface="微软雅黑" panose="020B0503020204020204" charset="-122"/>
              <a:ea typeface="微软雅黑" panose="020B0503020204020204" charset="-122"/>
              <a:cs typeface="微软雅黑" panose="020B0503020204020204" charset="-122"/>
            </a:endParaRPr>
          </a:p>
        </p:txBody>
      </p:sp>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7192" b="8686"/>
          <a:stretch>
            <a:fillRect/>
          </a:stretch>
        </p:blipFill>
        <p:spPr>
          <a:xfrm>
            <a:off x="5719781" y="818317"/>
            <a:ext cx="2899403" cy="4334331"/>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1578" y="1273232"/>
            <a:ext cx="3408866" cy="4534851"/>
          </a:xfrm>
          <a:prstGeom prst="rect">
            <a:avLst/>
          </a:prstGeom>
        </p:spPr>
      </p:pic>
      <p:pic>
        <p:nvPicPr>
          <p:cNvPr id="12" name="图片 11"/>
          <p:cNvPicPr>
            <a:picLocks noChangeAspect="1"/>
          </p:cNvPicPr>
          <p:nvPr/>
        </p:nvPicPr>
        <p:blipFill>
          <a:blip r:embed="rId6"/>
          <a:stretch>
            <a:fillRect/>
          </a:stretch>
        </p:blipFill>
        <p:spPr>
          <a:xfrm>
            <a:off x="8020633" y="1779837"/>
            <a:ext cx="3111608" cy="4400927"/>
          </a:xfrm>
          <a:prstGeom prst="rect">
            <a:avLst/>
          </a:prstGeom>
          <a:effectLst>
            <a:outerShdw blurRad="50800" dist="38100" dir="2700000" algn="tl" rotWithShape="0">
              <a:prstClr val="black">
                <a:alpha val="40000"/>
              </a:prstClr>
            </a:outerShdw>
          </a:effectLst>
        </p:spPr>
      </p:pic>
      <p:sp>
        <p:nvSpPr>
          <p:cNvPr id="9" name="圆角矩形 8"/>
          <p:cNvSpPr/>
          <p:nvPr/>
        </p:nvSpPr>
        <p:spPr>
          <a:xfrm>
            <a:off x="-280670" y="136525"/>
            <a:ext cx="492315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charset="-122"/>
                <a:ea typeface="微软雅黑" panose="020B0503020204020204" charset="-122"/>
              </a:rPr>
              <a:t>1. 论文概况--- 论文分类</a:t>
            </a:r>
            <a:endParaRPr lang="zh-CN" altLang="en-US" sz="2800"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11000">
        <p14:vortex dir="r"/>
      </p:transition>
    </mc:Choice>
    <mc:Fallback>
      <p:transition spd="slow"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80670" y="136525"/>
            <a:ext cx="5234305" cy="68961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1. </a:t>
            </a:r>
            <a:r>
              <a:rPr lang="zh-CN" altLang="en-US" sz="2800" b="1" dirty="0">
                <a:latin typeface="微软雅黑" panose="020B0503020204020204" charset="-122"/>
                <a:ea typeface="微软雅黑" panose="020B0503020204020204" charset="-122"/>
              </a:rPr>
              <a:t>论文概况</a:t>
            </a:r>
            <a:r>
              <a:rPr lang="en-US" altLang="zh-CN" sz="2800" b="1" dirty="0">
                <a:latin typeface="微软雅黑" panose="020B0503020204020204" charset="-122"/>
                <a:ea typeface="微软雅黑" panose="020B0503020204020204" charset="-122"/>
              </a:rPr>
              <a:t>---</a:t>
            </a:r>
            <a:r>
              <a:rPr lang="zh-CN" altLang="en-US" sz="2800" b="1" dirty="0">
                <a:latin typeface="微软雅黑" panose="020B0503020204020204" charset="-122"/>
                <a:ea typeface="微软雅黑" panose="020B0503020204020204" charset="-122"/>
              </a:rPr>
              <a:t>论文的构成</a:t>
            </a:r>
            <a:endParaRPr lang="zh-CN" altLang="en-US" sz="2800" b="1" dirty="0">
              <a:latin typeface="微软雅黑" panose="020B0503020204020204" charset="-122"/>
              <a:ea typeface="微软雅黑" panose="020B0503020204020204" charset="-122"/>
            </a:endParaRPr>
          </a:p>
        </p:txBody>
      </p:sp>
      <p:grpSp>
        <p:nvGrpSpPr>
          <p:cNvPr id="4" name="组合 3"/>
          <p:cNvGrpSpPr/>
          <p:nvPr/>
        </p:nvGrpSpPr>
        <p:grpSpPr>
          <a:xfrm>
            <a:off x="562424" y="1767579"/>
            <a:ext cx="11067152" cy="3974941"/>
            <a:chOff x="854447" y="1105371"/>
            <a:chExt cx="10842854" cy="4567630"/>
          </a:xfrm>
        </p:grpSpPr>
        <p:cxnSp>
          <p:nvCxnSpPr>
            <p:cNvPr id="5" name="直接连接符 4"/>
            <p:cNvCxnSpPr/>
            <p:nvPr/>
          </p:nvCxnSpPr>
          <p:spPr>
            <a:xfrm rot="18900000">
              <a:off x="1613379" y="3250863"/>
              <a:ext cx="1045609"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2700000" flipH="1">
              <a:off x="3358694" y="3251733"/>
              <a:ext cx="1045609"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rot="18900000">
              <a:off x="4770398" y="3229993"/>
              <a:ext cx="1045609"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2700000" flipH="1">
              <a:off x="6566633" y="3251733"/>
              <a:ext cx="1045609"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8900000">
              <a:off x="8029256" y="3289995"/>
              <a:ext cx="1045609"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TextBox 19"/>
            <p:cNvSpPr txBox="1">
              <a:spLocks noChangeArrowheads="1"/>
            </p:cNvSpPr>
            <p:nvPr/>
          </p:nvSpPr>
          <p:spPr bwMode="auto">
            <a:xfrm>
              <a:off x="1932945" y="1232399"/>
              <a:ext cx="2318234" cy="9043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6" rIns="68573" bIns="34286"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1.</a:t>
              </a:r>
              <a:r>
                <a:rPr lang="zh-CN" altLang="en-US"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避免过大或过小</a:t>
              </a:r>
              <a:endParaRPr kumimoji="0" lang="en-US" altLang="zh-CN" sz="2000" i="0" u="none" strike="noStrike" kern="1200" cap="none" spc="0" normalizeH="0" baseline="0" noProof="0" dirty="0">
                <a:ln>
                  <a:noFill/>
                </a:ln>
                <a:solidFill>
                  <a:schemeClr val="tx1">
                    <a:lumMod val="85000"/>
                    <a:lumOff val="15000"/>
                  </a:schemeClr>
                </a:solidFill>
                <a:effectLst/>
                <a:uLnTx/>
                <a:uFillTx/>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2.</a:t>
              </a:r>
              <a:r>
                <a:rPr lang="zh-CN" altLang="en-US"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与内容契合</a:t>
              </a:r>
              <a:endParaRPr lang="zh-CN" altLang="en-US"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p:txBody>
        </p:sp>
        <p:sp>
          <p:nvSpPr>
            <p:cNvPr id="11" name="TextBox 19"/>
            <p:cNvSpPr txBox="1">
              <a:spLocks noChangeArrowheads="1"/>
            </p:cNvSpPr>
            <p:nvPr/>
          </p:nvSpPr>
          <p:spPr bwMode="auto">
            <a:xfrm>
              <a:off x="3720883" y="4737266"/>
              <a:ext cx="2415194" cy="9043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6" rIns="68573" bIns="34286"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1.</a:t>
              </a:r>
              <a:r>
                <a:rPr lang="zh-CN" altLang="en-US"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以往研究的综合</a:t>
              </a:r>
              <a:endParaRPr kumimoji="0" lang="en-US" altLang="zh-CN" sz="2000" i="0" u="none" strike="noStrike" kern="1200" cap="none" spc="0" normalizeH="0" baseline="0" noProof="0" dirty="0">
                <a:ln>
                  <a:noFill/>
                </a:ln>
                <a:solidFill>
                  <a:schemeClr val="tx1">
                    <a:lumMod val="85000"/>
                    <a:lumOff val="15000"/>
                  </a:schemeClr>
                </a:solidFill>
                <a:effectLst/>
                <a:uLnTx/>
                <a:uFillTx/>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2.</a:t>
              </a:r>
              <a:r>
                <a:rPr lang="zh-CN" altLang="en-US"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本人的思考与评价</a:t>
              </a:r>
              <a:endParaRPr lang="zh-CN" altLang="en-US"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p:txBody>
        </p:sp>
        <p:sp>
          <p:nvSpPr>
            <p:cNvPr id="12" name="TextBox 19"/>
            <p:cNvSpPr txBox="1">
              <a:spLocks noChangeArrowheads="1"/>
            </p:cNvSpPr>
            <p:nvPr/>
          </p:nvSpPr>
          <p:spPr bwMode="auto">
            <a:xfrm>
              <a:off x="7114789" y="4768652"/>
              <a:ext cx="2731053" cy="9043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6" rIns="68573" bIns="34286"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1.总结全文，适当升华</a:t>
              </a:r>
              <a:endParaRPr kumimoji="0" lang="en-US" altLang="zh-CN" sz="2000" i="0" u="none" strike="noStrike" kern="1200" cap="none" spc="0" normalizeH="0" baseline="0" noProof="0" dirty="0">
                <a:ln>
                  <a:noFill/>
                </a:ln>
                <a:solidFill>
                  <a:schemeClr val="tx1">
                    <a:lumMod val="85000"/>
                    <a:lumOff val="15000"/>
                  </a:schemeClr>
                </a:solidFill>
                <a:effectLst/>
                <a:uLnTx/>
                <a:uFillTx/>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2.避免引用</a:t>
              </a:r>
              <a:endPar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p:txBody>
        </p:sp>
        <p:sp>
          <p:nvSpPr>
            <p:cNvPr id="13" name="TextBox 19"/>
            <p:cNvSpPr txBox="1">
              <a:spLocks noChangeArrowheads="1"/>
            </p:cNvSpPr>
            <p:nvPr/>
          </p:nvSpPr>
          <p:spPr bwMode="auto">
            <a:xfrm>
              <a:off x="854447" y="4748089"/>
              <a:ext cx="1650904" cy="9043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6" rIns="68573" bIns="34286"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1.短小精悍</a:t>
              </a:r>
              <a:endParaRPr kumimoji="0" lang="en-US" altLang="zh-CN" sz="2000" i="0" u="none" strike="noStrike" kern="1200" cap="none" spc="0" normalizeH="0" baseline="0" noProof="0" dirty="0">
                <a:ln>
                  <a:noFill/>
                </a:ln>
                <a:solidFill>
                  <a:schemeClr val="tx1">
                    <a:lumMod val="85000"/>
                    <a:lumOff val="15000"/>
                  </a:schemeClr>
                </a:solidFill>
                <a:effectLst/>
                <a:uLnTx/>
                <a:uFillTx/>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2.一目了然</a:t>
              </a:r>
              <a:endPar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p:txBody>
        </p:sp>
        <p:sp>
          <p:nvSpPr>
            <p:cNvPr id="14" name="TextBox 19"/>
            <p:cNvSpPr txBox="1">
              <a:spLocks noChangeArrowheads="1"/>
            </p:cNvSpPr>
            <p:nvPr/>
          </p:nvSpPr>
          <p:spPr bwMode="auto">
            <a:xfrm>
              <a:off x="5156684" y="1105372"/>
              <a:ext cx="2656527" cy="9043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6" rIns="68573" bIns="34286"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1.论点论据有机结合</a:t>
              </a:r>
              <a:endParaRPr kumimoji="0" lang="en-US" altLang="zh-CN" sz="2000" i="0" u="none" strike="noStrike" kern="1200" cap="none" spc="0" normalizeH="0" baseline="0" noProof="0" dirty="0">
                <a:ln>
                  <a:noFill/>
                </a:ln>
                <a:solidFill>
                  <a:schemeClr val="tx1">
                    <a:lumMod val="85000"/>
                    <a:lumOff val="15000"/>
                  </a:schemeClr>
                </a:solidFill>
                <a:effectLst/>
                <a:uLnTx/>
                <a:uFillTx/>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2.理论框架严谨有效</a:t>
              </a:r>
              <a:endPar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p:txBody>
        </p:sp>
        <p:sp>
          <p:nvSpPr>
            <p:cNvPr id="15" name="TextBox 19"/>
            <p:cNvSpPr txBox="1">
              <a:spLocks noChangeArrowheads="1"/>
            </p:cNvSpPr>
            <p:nvPr/>
          </p:nvSpPr>
          <p:spPr bwMode="auto">
            <a:xfrm>
              <a:off x="8552058" y="1105371"/>
              <a:ext cx="2272131" cy="9043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6" rIns="68573" bIns="34286" rtlCol="0">
              <a:spAutoFit/>
            </a:bodyPr>
            <a:lstStyle>
              <a:defPPr>
                <a:defRPr lang="zh-CN"/>
              </a:defPPr>
              <a:lvl1pPr marR="0" lvl="0" indent="0" defTabSz="914400" fontAlgn="auto">
                <a:lnSpc>
                  <a:spcPct val="100000"/>
                </a:lnSpc>
                <a:spcBef>
                  <a:spcPts val="0"/>
                </a:spcBef>
                <a:spcAft>
                  <a:spcPts val="0"/>
                </a:spcAft>
                <a:buClrTx/>
                <a:buSzTx/>
                <a:buFontTx/>
                <a:buNone/>
                <a:defRPr kumimoji="0" sz="1400" b="1" i="0" u="none" strike="noStrike" cap="none" spc="0" normalizeH="0" baseline="0">
                  <a:ln>
                    <a:noFill/>
                  </a:ln>
                  <a:solidFill>
                    <a:prstClr val="black">
                      <a:lumMod val="50000"/>
                      <a:lumOff val="50000"/>
                    </a:prstClr>
                  </a:solidFill>
                  <a:effectLst/>
                  <a:uLnTx/>
                  <a:uFillTx/>
                  <a:cs typeface="+mn-ea"/>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1.掌握引用规范</a:t>
              </a:r>
              <a:endParaRPr kumimoji="0" lang="en-US" altLang="zh-CN" sz="2000" i="0" u="none" strike="noStrike" kern="1200" cap="none" spc="0" normalizeH="0" baseline="0" noProof="0" dirty="0">
                <a:ln>
                  <a:noFill/>
                </a:ln>
                <a:solidFill>
                  <a:schemeClr val="tx1">
                    <a:lumMod val="85000"/>
                    <a:lumOff val="15000"/>
                  </a:schemeClr>
                </a:solidFill>
                <a:effectLst/>
                <a:uLnTx/>
                <a:uFillTx/>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a:p>
              <a:pPr marL="0" marR="0" lvl="0" indent="0" algn="l" defTabSz="685800" rtl="0" eaLnBrk="1" fontAlgn="base" latinLnBrk="0" hangingPunct="1">
                <a:lnSpc>
                  <a:spcPct val="120000"/>
                </a:lnSpc>
                <a:spcBef>
                  <a:spcPts val="0"/>
                </a:spcBef>
                <a:spcAft>
                  <a:spcPct val="0"/>
                </a:spcAft>
                <a:buClrTx/>
                <a:buSzTx/>
                <a:buFont typeface="Arial" panose="020B0604020202020204" pitchFamily="34" charset="0"/>
                <a:buNone/>
                <a:defRPr/>
              </a:pPr>
              <a:r>
                <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rPr>
                <a:t>2.参照期刊标准</a:t>
              </a:r>
              <a:endParaRPr lang="en-US" altLang="zh-CN" sz="2000" noProof="0" dirty="0">
                <a:solidFill>
                  <a:schemeClr val="tx1">
                    <a:lumMod val="85000"/>
                    <a:lumOff val="15000"/>
                  </a:schemeClr>
                </a:solidFill>
                <a:latin typeface="华文仿宋" panose="02010600040101010101" pitchFamily="2" charset="-122"/>
                <a:ea typeface="华文仿宋" panose="02010600040101010101" pitchFamily="2" charset="-122"/>
                <a:cs typeface="微软雅黑" panose="020B0503020204020204" charset="-122"/>
                <a:sym typeface="Arial" panose="020B0604020202020204" pitchFamily="34" charset="0"/>
              </a:endParaRPr>
            </a:p>
          </p:txBody>
        </p:sp>
        <p:grpSp>
          <p:nvGrpSpPr>
            <p:cNvPr id="16" name="组合 15"/>
            <p:cNvGrpSpPr/>
            <p:nvPr/>
          </p:nvGrpSpPr>
          <p:grpSpPr>
            <a:xfrm>
              <a:off x="925964" y="3596968"/>
              <a:ext cx="1006980" cy="997202"/>
              <a:chOff x="1302940" y="2971177"/>
              <a:chExt cx="728363" cy="728363"/>
            </a:xfrm>
          </p:grpSpPr>
          <p:sp>
            <p:nvSpPr>
              <p:cNvPr id="36" name="椭圆 35"/>
              <p:cNvSpPr/>
              <p:nvPr/>
            </p:nvSpPr>
            <p:spPr>
              <a:xfrm>
                <a:off x="1302940" y="2971177"/>
                <a:ext cx="728363" cy="7283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华文仿宋" panose="02010600040101010101" pitchFamily="2" charset="-122"/>
                  <a:ea typeface="华文仿宋" panose="02010600040101010101" pitchFamily="2" charset="-122"/>
                  <a:cs typeface="+mn-ea"/>
                  <a:sym typeface="+mn-lt"/>
                </a:endParaRPr>
              </a:p>
            </p:txBody>
          </p:sp>
          <p:sp>
            <p:nvSpPr>
              <p:cNvPr id="37" name="TextBox 19"/>
              <p:cNvSpPr txBox="1">
                <a:spLocks noChangeArrowheads="1"/>
              </p:cNvSpPr>
              <p:nvPr/>
            </p:nvSpPr>
            <p:spPr bwMode="auto">
              <a:xfrm>
                <a:off x="1329137" y="3115005"/>
                <a:ext cx="675887" cy="42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6" rIns="69972" bIns="34986"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标题</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17" name="组合 16"/>
            <p:cNvGrpSpPr/>
            <p:nvPr/>
          </p:nvGrpSpPr>
          <p:grpSpPr>
            <a:xfrm>
              <a:off x="4083861" y="3597835"/>
              <a:ext cx="1006978" cy="997433"/>
              <a:chOff x="3587321" y="2971176"/>
              <a:chExt cx="728363" cy="728363"/>
            </a:xfrm>
          </p:grpSpPr>
          <p:sp>
            <p:nvSpPr>
              <p:cNvPr id="34" name="椭圆 33"/>
              <p:cNvSpPr/>
              <p:nvPr/>
            </p:nvSpPr>
            <p:spPr>
              <a:xfrm>
                <a:off x="3587321" y="2971176"/>
                <a:ext cx="728363" cy="7283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华文仿宋" panose="02010600040101010101" pitchFamily="2" charset="-122"/>
                  <a:ea typeface="华文仿宋" panose="02010600040101010101" pitchFamily="2" charset="-122"/>
                  <a:cs typeface="+mn-ea"/>
                  <a:sym typeface="+mn-lt"/>
                </a:endParaRPr>
              </a:p>
            </p:txBody>
          </p:sp>
          <p:sp>
            <p:nvSpPr>
              <p:cNvPr id="35" name="TextBox 19"/>
              <p:cNvSpPr txBox="1">
                <a:spLocks noChangeArrowheads="1"/>
              </p:cNvSpPr>
              <p:nvPr/>
            </p:nvSpPr>
            <p:spPr bwMode="auto">
              <a:xfrm>
                <a:off x="3613600" y="3140431"/>
                <a:ext cx="690176" cy="42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6" rIns="69972" bIns="34986"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前言</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18" name="组合 17"/>
            <p:cNvGrpSpPr/>
            <p:nvPr/>
          </p:nvGrpSpPr>
          <p:grpSpPr>
            <a:xfrm>
              <a:off x="7278630" y="3597835"/>
              <a:ext cx="1007858" cy="997433"/>
              <a:chOff x="5898524" y="2971176"/>
              <a:chExt cx="728758" cy="728363"/>
            </a:xfrm>
          </p:grpSpPr>
          <p:sp>
            <p:nvSpPr>
              <p:cNvPr id="32" name="椭圆 31"/>
              <p:cNvSpPr/>
              <p:nvPr/>
            </p:nvSpPr>
            <p:spPr>
              <a:xfrm>
                <a:off x="5898524" y="2971176"/>
                <a:ext cx="728363" cy="7283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华文仿宋" panose="02010600040101010101" pitchFamily="2" charset="-122"/>
                  <a:ea typeface="华文仿宋" panose="02010600040101010101" pitchFamily="2" charset="-122"/>
                  <a:cs typeface="+mn-ea"/>
                  <a:sym typeface="+mn-lt"/>
                </a:endParaRPr>
              </a:p>
            </p:txBody>
          </p:sp>
          <p:sp>
            <p:nvSpPr>
              <p:cNvPr id="33" name="TextBox 19"/>
              <p:cNvSpPr txBox="1">
                <a:spLocks noChangeArrowheads="1"/>
              </p:cNvSpPr>
              <p:nvPr/>
            </p:nvSpPr>
            <p:spPr bwMode="auto">
              <a:xfrm>
                <a:off x="5898524" y="3115004"/>
                <a:ext cx="728758" cy="42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6" rIns="69972" bIns="34986"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结论</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19" name="组合 18"/>
            <p:cNvGrpSpPr/>
            <p:nvPr/>
          </p:nvGrpSpPr>
          <p:grpSpPr>
            <a:xfrm>
              <a:off x="2505351" y="2034291"/>
              <a:ext cx="1006980" cy="997433"/>
              <a:chOff x="2445531" y="1829388"/>
              <a:chExt cx="728363" cy="728363"/>
            </a:xfrm>
          </p:grpSpPr>
          <p:sp>
            <p:nvSpPr>
              <p:cNvPr id="30" name="椭圆 29"/>
              <p:cNvSpPr/>
              <p:nvPr/>
            </p:nvSpPr>
            <p:spPr>
              <a:xfrm>
                <a:off x="2445531" y="1829388"/>
                <a:ext cx="728363" cy="7283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华文仿宋" panose="02010600040101010101" pitchFamily="2" charset="-122"/>
                  <a:ea typeface="华文仿宋" panose="02010600040101010101" pitchFamily="2" charset="-122"/>
                  <a:cs typeface="+mn-ea"/>
                  <a:sym typeface="+mn-lt"/>
                </a:endParaRPr>
              </a:p>
            </p:txBody>
          </p:sp>
          <p:sp>
            <p:nvSpPr>
              <p:cNvPr id="31" name="TextBox 19"/>
              <p:cNvSpPr txBox="1">
                <a:spLocks noChangeArrowheads="1"/>
              </p:cNvSpPr>
              <p:nvPr/>
            </p:nvSpPr>
            <p:spPr bwMode="auto">
              <a:xfrm>
                <a:off x="2446007" y="1980385"/>
                <a:ext cx="685889" cy="42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6" rIns="69972" bIns="34986"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摘要</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20" name="组合 19"/>
            <p:cNvGrpSpPr/>
            <p:nvPr/>
          </p:nvGrpSpPr>
          <p:grpSpPr>
            <a:xfrm>
              <a:off x="5662370" y="2035161"/>
              <a:ext cx="1006980" cy="997635"/>
              <a:chOff x="4729110" y="1829388"/>
              <a:chExt cx="728363" cy="728363"/>
            </a:xfrm>
          </p:grpSpPr>
          <p:sp>
            <p:nvSpPr>
              <p:cNvPr id="28" name="椭圆 27"/>
              <p:cNvSpPr/>
              <p:nvPr/>
            </p:nvSpPr>
            <p:spPr>
              <a:xfrm>
                <a:off x="4729110" y="1829388"/>
                <a:ext cx="728363" cy="7283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华文仿宋" panose="02010600040101010101" pitchFamily="2" charset="-122"/>
                  <a:ea typeface="华文仿宋" panose="02010600040101010101" pitchFamily="2" charset="-122"/>
                  <a:cs typeface="+mn-ea"/>
                  <a:sym typeface="+mn-lt"/>
                </a:endParaRPr>
              </a:p>
            </p:txBody>
          </p:sp>
          <p:sp>
            <p:nvSpPr>
              <p:cNvPr id="29" name="TextBox 19"/>
              <p:cNvSpPr txBox="1">
                <a:spLocks noChangeArrowheads="1"/>
              </p:cNvSpPr>
              <p:nvPr/>
            </p:nvSpPr>
            <p:spPr bwMode="auto">
              <a:xfrm>
                <a:off x="4761975" y="1981104"/>
                <a:ext cx="671600" cy="42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6" rIns="69972" bIns="34986"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主体</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21" name="组合 20"/>
            <p:cNvGrpSpPr/>
            <p:nvPr/>
          </p:nvGrpSpPr>
          <p:grpSpPr>
            <a:xfrm>
              <a:off x="8857140" y="2034291"/>
              <a:ext cx="1006980" cy="997433"/>
              <a:chOff x="7040313" y="1829388"/>
              <a:chExt cx="728363" cy="728363"/>
            </a:xfrm>
          </p:grpSpPr>
          <p:sp>
            <p:nvSpPr>
              <p:cNvPr id="26" name="椭圆 25"/>
              <p:cNvSpPr/>
              <p:nvPr/>
            </p:nvSpPr>
            <p:spPr>
              <a:xfrm>
                <a:off x="7040313" y="1829388"/>
                <a:ext cx="728363" cy="7283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华文仿宋" panose="02010600040101010101" pitchFamily="2" charset="-122"/>
                  <a:ea typeface="华文仿宋" panose="02010600040101010101" pitchFamily="2" charset="-122"/>
                  <a:cs typeface="+mn-ea"/>
                  <a:sym typeface="+mn-lt"/>
                </a:endParaRPr>
              </a:p>
            </p:txBody>
          </p:sp>
          <p:sp>
            <p:nvSpPr>
              <p:cNvPr id="27" name="TextBox 19"/>
              <p:cNvSpPr txBox="1">
                <a:spLocks noChangeArrowheads="1"/>
              </p:cNvSpPr>
              <p:nvPr/>
            </p:nvSpPr>
            <p:spPr bwMode="auto">
              <a:xfrm>
                <a:off x="7074330" y="1853121"/>
                <a:ext cx="681126" cy="67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6" rIns="69972" bIns="34986"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参考文献</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22" name="组合 21"/>
            <p:cNvGrpSpPr/>
            <p:nvPr/>
          </p:nvGrpSpPr>
          <p:grpSpPr>
            <a:xfrm>
              <a:off x="10689443" y="3587882"/>
              <a:ext cx="1007858" cy="997433"/>
              <a:chOff x="5898524" y="2971176"/>
              <a:chExt cx="728758" cy="728363"/>
            </a:xfrm>
          </p:grpSpPr>
          <p:sp>
            <p:nvSpPr>
              <p:cNvPr id="24" name="椭圆 23"/>
              <p:cNvSpPr/>
              <p:nvPr/>
            </p:nvSpPr>
            <p:spPr>
              <a:xfrm>
                <a:off x="5898524" y="2971176"/>
                <a:ext cx="728363" cy="72836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1" i="0" u="none" strike="noStrike" kern="1200" cap="none" spc="0" normalizeH="0" baseline="0" noProof="0">
                  <a:ln>
                    <a:noFill/>
                  </a:ln>
                  <a:solidFill>
                    <a:prstClr val="white"/>
                  </a:solidFill>
                  <a:effectLst/>
                  <a:uLnTx/>
                  <a:uFillTx/>
                  <a:latin typeface="华文仿宋" panose="02010600040101010101" pitchFamily="2" charset="-122"/>
                  <a:ea typeface="华文仿宋" panose="02010600040101010101" pitchFamily="2" charset="-122"/>
                  <a:cs typeface="+mn-ea"/>
                  <a:sym typeface="+mn-lt"/>
                </a:endParaRPr>
              </a:p>
            </p:txBody>
          </p:sp>
          <p:sp>
            <p:nvSpPr>
              <p:cNvPr id="25" name="TextBox 19"/>
              <p:cNvSpPr txBox="1">
                <a:spLocks noChangeArrowheads="1"/>
              </p:cNvSpPr>
              <p:nvPr/>
            </p:nvSpPr>
            <p:spPr bwMode="auto">
              <a:xfrm>
                <a:off x="5898524" y="3115004"/>
                <a:ext cx="728758" cy="420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9972" tIns="34986" rIns="69972" bIns="34986"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致谢</a:t>
                </a:r>
                <a:endPar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cxnSp>
          <p:nvCxnSpPr>
            <p:cNvPr id="23" name="直接连接符 22"/>
            <p:cNvCxnSpPr/>
            <p:nvPr/>
          </p:nvCxnSpPr>
          <p:spPr>
            <a:xfrm rot="2700000" flipH="1">
              <a:off x="9796959" y="3289995"/>
              <a:ext cx="1045609" cy="0"/>
            </a:xfrm>
            <a:prstGeom prst="line">
              <a:avLst/>
            </a:prstGeom>
            <a:ln w="3175">
              <a:solidFill>
                <a:schemeClr val="tx1">
                  <a:lumMod val="50000"/>
                  <a:lumOff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58895" y="67945"/>
            <a:ext cx="6650355" cy="7396480"/>
          </a:xfrm>
          <a:prstGeom prst="rect">
            <a:avLst/>
          </a:prstGeom>
        </p:spPr>
      </p:pic>
      <p:sp>
        <p:nvSpPr>
          <p:cNvPr id="41" name="矩形 40"/>
          <p:cNvSpPr/>
          <p:nvPr/>
        </p:nvSpPr>
        <p:spPr>
          <a:xfrm>
            <a:off x="4715510" y="487680"/>
            <a:ext cx="5024755" cy="41211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38" name="矩形 37"/>
          <p:cNvSpPr/>
          <p:nvPr/>
        </p:nvSpPr>
        <p:spPr>
          <a:xfrm>
            <a:off x="4387850" y="1131570"/>
            <a:ext cx="3057525" cy="26543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39" name="矩形 38"/>
          <p:cNvSpPr/>
          <p:nvPr/>
        </p:nvSpPr>
        <p:spPr>
          <a:xfrm>
            <a:off x="4190365" y="2110105"/>
            <a:ext cx="2306955" cy="4445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40" name="矩形 39"/>
          <p:cNvSpPr/>
          <p:nvPr/>
        </p:nvSpPr>
        <p:spPr>
          <a:xfrm>
            <a:off x="4190365" y="4045585"/>
            <a:ext cx="1070610" cy="26543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42" name="矩形 41"/>
          <p:cNvSpPr/>
          <p:nvPr/>
        </p:nvSpPr>
        <p:spPr>
          <a:xfrm>
            <a:off x="7247890" y="5816600"/>
            <a:ext cx="652780" cy="26543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43" name="矩形 42"/>
          <p:cNvSpPr/>
          <p:nvPr/>
        </p:nvSpPr>
        <p:spPr>
          <a:xfrm>
            <a:off x="7119620" y="5033645"/>
            <a:ext cx="653415" cy="26543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p:cTn id="24" dur="500" fill="hold"/>
                                        <p:tgtEl>
                                          <p:spTgt spid="41"/>
                                        </p:tgtEl>
                                        <p:attrNameLst>
                                          <p:attrName>ppt_w</p:attrName>
                                        </p:attrNameLst>
                                      </p:cBhvr>
                                      <p:tavLst>
                                        <p:tav tm="0">
                                          <p:val>
                                            <p:fltVal val="0"/>
                                          </p:val>
                                        </p:tav>
                                        <p:tav tm="100000">
                                          <p:val>
                                            <p:strVal val="#ppt_w"/>
                                          </p:val>
                                        </p:tav>
                                      </p:tavLst>
                                    </p:anim>
                                    <p:anim calcmode="lin" valueType="num">
                                      <p:cBhvr>
                                        <p:cTn id="25" dur="500" fill="hold"/>
                                        <p:tgtEl>
                                          <p:spTgt spid="41"/>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 calcmode="lin" valueType="num">
                                      <p:cBhvr>
                                        <p:cTn id="32" dur="500" fill="hold"/>
                                        <p:tgtEl>
                                          <p:spTgt spid="39"/>
                                        </p:tgtEl>
                                        <p:attrNameLst>
                                          <p:attrName>ppt_w</p:attrName>
                                        </p:attrNameLst>
                                      </p:cBhvr>
                                      <p:tavLst>
                                        <p:tav tm="0">
                                          <p:val>
                                            <p:fltVal val="0"/>
                                          </p:val>
                                        </p:tav>
                                        <p:tav tm="100000">
                                          <p:val>
                                            <p:strVal val="#ppt_w"/>
                                          </p:val>
                                        </p:tav>
                                      </p:tavLst>
                                    </p:anim>
                                    <p:anim calcmode="lin" valueType="num">
                                      <p:cBhvr>
                                        <p:cTn id="33" dur="500" fill="hold"/>
                                        <p:tgtEl>
                                          <p:spTgt spid="39"/>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p:cTn id="36" dur="500" fill="hold"/>
                                        <p:tgtEl>
                                          <p:spTgt spid="40"/>
                                        </p:tgtEl>
                                        <p:attrNameLst>
                                          <p:attrName>ppt_w</p:attrName>
                                        </p:attrNameLst>
                                      </p:cBhvr>
                                      <p:tavLst>
                                        <p:tav tm="0">
                                          <p:val>
                                            <p:fltVal val="0"/>
                                          </p:val>
                                        </p:tav>
                                        <p:tav tm="100000">
                                          <p:val>
                                            <p:strVal val="#ppt_w"/>
                                          </p:val>
                                        </p:tav>
                                      </p:tavLst>
                                    </p:anim>
                                    <p:anim calcmode="lin" valueType="num">
                                      <p:cBhvr>
                                        <p:cTn id="37" dur="500" fill="hold"/>
                                        <p:tgtEl>
                                          <p:spTgt spid="40"/>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p:cTn id="40" dur="500" fill="hold"/>
                                        <p:tgtEl>
                                          <p:spTgt spid="42"/>
                                        </p:tgtEl>
                                        <p:attrNameLst>
                                          <p:attrName>ppt_w</p:attrName>
                                        </p:attrNameLst>
                                      </p:cBhvr>
                                      <p:tavLst>
                                        <p:tav tm="0">
                                          <p:val>
                                            <p:fltVal val="0"/>
                                          </p:val>
                                        </p:tav>
                                        <p:tav tm="100000">
                                          <p:val>
                                            <p:strVal val="#ppt_w"/>
                                          </p:val>
                                        </p:tav>
                                      </p:tavLst>
                                    </p:anim>
                                    <p:anim calcmode="lin" valueType="num">
                                      <p:cBhvr>
                                        <p:cTn id="41" dur="500" fill="hold"/>
                                        <p:tgtEl>
                                          <p:spTgt spid="42"/>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 calcmode="lin" valueType="num">
                                      <p:cBhvr>
                                        <p:cTn id="44" dur="500" fill="hold"/>
                                        <p:tgtEl>
                                          <p:spTgt spid="43"/>
                                        </p:tgtEl>
                                        <p:attrNameLst>
                                          <p:attrName>ppt_w</p:attrName>
                                        </p:attrNameLst>
                                      </p:cBhvr>
                                      <p:tavLst>
                                        <p:tav tm="0">
                                          <p:val>
                                            <p:fltVal val="0"/>
                                          </p:val>
                                        </p:tav>
                                        <p:tav tm="100000">
                                          <p:val>
                                            <p:strVal val="#ppt_w"/>
                                          </p:val>
                                        </p:tav>
                                      </p:tavLst>
                                    </p:anim>
                                    <p:anim calcmode="lin" valueType="num">
                                      <p:cBhvr>
                                        <p:cTn id="45" dur="5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38" grpId="0" bldLvl="0" animBg="1"/>
      <p:bldP spid="39" grpId="0" bldLvl="0" animBg="1"/>
      <p:bldP spid="40" grpId="0" bldLvl="0" animBg="1"/>
      <p:bldP spid="42" grpId="0" bldLvl="0" animBg="1"/>
      <p:bldP spid="4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6"/>
          <p:cNvSpPr/>
          <p:nvPr/>
        </p:nvSpPr>
        <p:spPr>
          <a:xfrm>
            <a:off x="-1791046" y="1892300"/>
            <a:ext cx="5651845" cy="3073400"/>
          </a:xfrm>
          <a:prstGeom prst="roundRect">
            <a:avLst>
              <a:gd name="adj" fmla="val 50000"/>
            </a:avLst>
          </a:prstGeom>
          <a:solidFill>
            <a:srgbClr val="9CC5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3" name="圆角矩形 1"/>
          <p:cNvSpPr/>
          <p:nvPr/>
        </p:nvSpPr>
        <p:spPr>
          <a:xfrm>
            <a:off x="-1556426" y="1998319"/>
            <a:ext cx="5261917" cy="286136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sp>
        <p:nvSpPr>
          <p:cNvPr id="4" name="圆角矩形 4"/>
          <p:cNvSpPr/>
          <p:nvPr/>
        </p:nvSpPr>
        <p:spPr>
          <a:xfrm>
            <a:off x="5641975" y="1204595"/>
            <a:ext cx="1062355" cy="57721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微软雅黑" panose="020B0503020204020204" charset="-122"/>
                <a:ea typeface="微软雅黑" panose="020B0503020204020204" charset="-122"/>
              </a:rPr>
              <a:t>01</a:t>
            </a:r>
            <a:endParaRPr lang="en-US" altLang="zh-CN" sz="2400" b="1" dirty="0">
              <a:latin typeface="微软雅黑" panose="020B0503020204020204" charset="-122"/>
              <a:ea typeface="微软雅黑" panose="020B0503020204020204" charset="-122"/>
            </a:endParaRPr>
          </a:p>
        </p:txBody>
      </p:sp>
      <p:sp>
        <p:nvSpPr>
          <p:cNvPr id="5" name="圆角矩形 5"/>
          <p:cNvSpPr/>
          <p:nvPr/>
        </p:nvSpPr>
        <p:spPr>
          <a:xfrm>
            <a:off x="5641975" y="2172335"/>
            <a:ext cx="1062355" cy="57721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rPr>
              <a:t>02</a:t>
            </a:r>
            <a:endParaRPr lang="en-US" altLang="zh-CN" sz="24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endParaRPr>
          </a:p>
        </p:txBody>
      </p:sp>
      <p:sp>
        <p:nvSpPr>
          <p:cNvPr id="9" name="圆角矩形 58"/>
          <p:cNvSpPr/>
          <p:nvPr/>
        </p:nvSpPr>
        <p:spPr>
          <a:xfrm>
            <a:off x="6930390" y="1204595"/>
            <a:ext cx="4053840" cy="57721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anose="020B0503020204020204" charset="-122"/>
                <a:ea typeface="微软雅黑" panose="020B0503020204020204" charset="-122"/>
                <a:cs typeface="微软雅黑" panose="020B0503020204020204" charset="-122"/>
              </a:rPr>
              <a:t>论文概况</a:t>
            </a:r>
            <a:r>
              <a:rPr lang="en-US" altLang="zh-CN" sz="2800" b="1" dirty="0">
                <a:latin typeface="微软雅黑" panose="020B0503020204020204" charset="-122"/>
                <a:ea typeface="微软雅黑" panose="020B0503020204020204" charset="-122"/>
                <a:cs typeface="微软雅黑" panose="020B0503020204020204" charset="-122"/>
              </a:rPr>
              <a:t>——</a:t>
            </a:r>
            <a:r>
              <a:rPr lang="zh-CN" altLang="en-US" sz="2800" b="1" dirty="0">
                <a:latin typeface="微软雅黑" panose="020B0503020204020204" charset="-122"/>
                <a:ea typeface="微软雅黑" panose="020B0503020204020204" charset="-122"/>
                <a:cs typeface="微软雅黑" panose="020B0503020204020204" charset="-122"/>
              </a:rPr>
              <a:t>有什么</a:t>
            </a:r>
            <a:endParaRPr lang="zh-CN" altLang="en-US" sz="2800" b="1" dirty="0">
              <a:latin typeface="微软雅黑" panose="020B0503020204020204" charset="-122"/>
              <a:ea typeface="微软雅黑" panose="020B0503020204020204" charset="-122"/>
              <a:cs typeface="微软雅黑" panose="020B0503020204020204" charset="-122"/>
            </a:endParaRPr>
          </a:p>
        </p:txBody>
      </p:sp>
      <p:sp>
        <p:nvSpPr>
          <p:cNvPr id="10" name="圆角矩形 59"/>
          <p:cNvSpPr/>
          <p:nvPr/>
        </p:nvSpPr>
        <p:spPr>
          <a:xfrm>
            <a:off x="6930390" y="2172335"/>
            <a:ext cx="4645025" cy="57721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cs typeface="微软雅黑" panose="020B0503020204020204" charset="-122"/>
              </a:rPr>
              <a:t>论文选题</a:t>
            </a:r>
            <a:r>
              <a:rPr lang="en-US" altLang="zh-CN"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cs typeface="微软雅黑" panose="020B0503020204020204" charset="-122"/>
              </a:rPr>
              <a:t>——</a:t>
            </a:r>
            <a:r>
              <a:rPr lang="zh-CN" alt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cs typeface="微软雅黑" panose="020B0503020204020204" charset="-122"/>
              </a:rPr>
              <a:t>看什么</a:t>
            </a:r>
            <a:endParaRPr lang="zh-CN" altLang="en-US" sz="32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微软雅黑" panose="020B0503020204020204" charset="-122"/>
              <a:ea typeface="微软雅黑" panose="020B0503020204020204" charset="-122"/>
              <a:cs typeface="微软雅黑" panose="020B0503020204020204" charset="-122"/>
            </a:endParaRPr>
          </a:p>
        </p:txBody>
      </p:sp>
      <p:sp>
        <p:nvSpPr>
          <p:cNvPr id="14" name="TextBox 78"/>
          <p:cNvSpPr txBox="1"/>
          <p:nvPr/>
        </p:nvSpPr>
        <p:spPr>
          <a:xfrm>
            <a:off x="565975" y="3733289"/>
            <a:ext cx="2063385" cy="502766"/>
          </a:xfrm>
          <a:prstGeom prst="rect">
            <a:avLst/>
          </a:prstGeom>
          <a:noFill/>
        </p:spPr>
        <p:txBody>
          <a:bodyPr wrap="none" rtlCol="0">
            <a:spAutoFit/>
          </a:bodyPr>
          <a:lstStyle/>
          <a:p>
            <a:pPr algn="ctr"/>
            <a:r>
              <a:rPr lang="en-US" altLang="zh-CN" sz="2665" b="1" dirty="0">
                <a:solidFill>
                  <a:schemeClr val="bg1"/>
                </a:solidFill>
                <a:latin typeface="微软雅黑" panose="020B0503020204020204" charset="-122"/>
                <a:ea typeface="微软雅黑" panose="020B0503020204020204" charset="-122"/>
              </a:rPr>
              <a:t>CONTENTS</a:t>
            </a:r>
            <a:endParaRPr lang="en-US" altLang="zh-CN" sz="2665" b="1" dirty="0">
              <a:solidFill>
                <a:schemeClr val="bg1"/>
              </a:solidFill>
              <a:latin typeface="微软雅黑" panose="020B0503020204020204" charset="-122"/>
              <a:ea typeface="微软雅黑" panose="020B0503020204020204" charset="-122"/>
            </a:endParaRPr>
          </a:p>
        </p:txBody>
      </p:sp>
      <p:sp>
        <p:nvSpPr>
          <p:cNvPr id="15" name="TextBox 79"/>
          <p:cNvSpPr txBox="1"/>
          <p:nvPr/>
        </p:nvSpPr>
        <p:spPr>
          <a:xfrm>
            <a:off x="641317" y="2677173"/>
            <a:ext cx="1912703" cy="995209"/>
          </a:xfrm>
          <a:prstGeom prst="rect">
            <a:avLst/>
          </a:prstGeom>
          <a:noFill/>
        </p:spPr>
        <p:txBody>
          <a:bodyPr wrap="none" rtlCol="0">
            <a:spAutoFit/>
          </a:bodyPr>
          <a:lstStyle/>
          <a:p>
            <a:pPr algn="ctr"/>
            <a:r>
              <a:rPr lang="zh-CN" altLang="en-US" sz="5865" b="1" dirty="0">
                <a:solidFill>
                  <a:schemeClr val="bg1"/>
                </a:solidFill>
                <a:latin typeface="微软雅黑" panose="020B0503020204020204" charset="-122"/>
                <a:ea typeface="微软雅黑" panose="020B0503020204020204" charset="-122"/>
                <a:cs typeface="微软雅黑" panose="020B0503020204020204" charset="-122"/>
              </a:rPr>
              <a:t>目 录</a:t>
            </a:r>
            <a:endParaRPr lang="zh-CN" altLang="en-US" sz="5865" b="1" dirty="0">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16" name="Picture 6" descr="C:\Users\asus\Desktop\logo.gif"/>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5975" y="320799"/>
            <a:ext cx="2149833" cy="481306"/>
          </a:xfrm>
          <a:prstGeom prst="rect">
            <a:avLst/>
          </a:prstGeom>
          <a:noFill/>
          <a:ln w="9525">
            <a:noFill/>
          </a:ln>
        </p:spPr>
      </p:pic>
      <p:grpSp>
        <p:nvGrpSpPr>
          <p:cNvPr id="17" name="组合 16"/>
          <p:cNvGrpSpPr/>
          <p:nvPr/>
        </p:nvGrpSpPr>
        <p:grpSpPr>
          <a:xfrm>
            <a:off x="6012180" y="3039745"/>
            <a:ext cx="5490210" cy="328930"/>
            <a:chOff x="4799" y="4244"/>
            <a:chExt cx="5718" cy="518"/>
          </a:xfrm>
        </p:grpSpPr>
        <p:sp>
          <p:nvSpPr>
            <p:cNvPr id="18" name="TextBox 13"/>
            <p:cNvSpPr txBox="1"/>
            <p:nvPr/>
          </p:nvSpPr>
          <p:spPr>
            <a:xfrm>
              <a:off x="4799" y="4281"/>
              <a:ext cx="1709" cy="481"/>
            </a:xfrm>
            <a:prstGeom prst="rect">
              <a:avLst/>
            </a:prstGeom>
            <a:noFill/>
          </p:spPr>
          <p:txBody>
            <a:bodyPr wrap="square" lIns="60469" tIns="30235" rIns="60469" bIns="30235" rtlCol="0">
              <a:spAutoFit/>
            </a:bodyPr>
            <a:lstStyle/>
            <a:p>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zh-CN" sz="1600" dirty="0">
                  <a:solidFill>
                    <a:schemeClr val="tx1"/>
                  </a:solidFill>
                  <a:latin typeface="微软雅黑" panose="020B0503020204020204" charset="-122"/>
                  <a:ea typeface="微软雅黑" panose="020B0503020204020204" charset="-122"/>
                  <a:cs typeface="微软雅黑" panose="020B0503020204020204" charset="-122"/>
                  <a:sym typeface="+mn-ea"/>
                </a:rPr>
                <a:t>选题方法</a:t>
              </a:r>
              <a:endParaRPr lang="zh-CN" altLang="zh-CN"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9" name="TextBox 13"/>
            <p:cNvSpPr txBox="1"/>
            <p:nvPr/>
          </p:nvSpPr>
          <p:spPr>
            <a:xfrm>
              <a:off x="6791" y="4244"/>
              <a:ext cx="1819" cy="481"/>
            </a:xfrm>
            <a:prstGeom prst="rect">
              <a:avLst/>
            </a:prstGeom>
            <a:noFill/>
          </p:spPr>
          <p:txBody>
            <a:bodyPr wrap="square" lIns="60469" tIns="30235" rIns="60469" bIns="30235" rtlCol="0">
              <a:spAutoFit/>
            </a:bodyPr>
            <a:lstStyle/>
            <a:p>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文献查找方法</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20" name="TextBox 13"/>
            <p:cNvSpPr txBox="1"/>
            <p:nvPr/>
          </p:nvSpPr>
          <p:spPr>
            <a:xfrm>
              <a:off x="8609" y="4281"/>
              <a:ext cx="1908" cy="481"/>
            </a:xfrm>
            <a:prstGeom prst="rect">
              <a:avLst/>
            </a:prstGeom>
            <a:noFill/>
          </p:spPr>
          <p:txBody>
            <a:bodyPr wrap="square" lIns="60469" tIns="30235" rIns="60469" bIns="30235" rtlCol="0">
              <a:spAutoFit/>
            </a:bodyPr>
            <a:lstStyle/>
            <a:p>
              <a:r>
                <a:rPr lang="en-US" altLang="zh-CN" sz="16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rPr>
                <a:t>文献研读方法</a:t>
              </a:r>
              <a:endPar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圆角矩形 33"/>
          <p:cNvSpPr/>
          <p:nvPr/>
        </p:nvSpPr>
        <p:spPr>
          <a:xfrm>
            <a:off x="1358265" y="2065655"/>
            <a:ext cx="9255760" cy="1543050"/>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800" b="1" dirty="0">
                <a:latin typeface="微软雅黑" panose="020B0503020204020204" charset="-122"/>
                <a:ea typeface="微软雅黑" panose="020B0503020204020204" charset="-122"/>
              </a:rPr>
              <a:t>爱因斯坦在评价伽利略提出测试光速的问题时说</a:t>
            </a:r>
            <a:endParaRPr lang="zh-CN" altLang="en-US" sz="2800" b="1" dirty="0">
              <a:latin typeface="微软雅黑" panose="020B0503020204020204" charset="-122"/>
              <a:ea typeface="微软雅黑" panose="020B0503020204020204" charset="-122"/>
            </a:endParaRPr>
          </a:p>
          <a:p>
            <a:pPr algn="ctr">
              <a:lnSpc>
                <a:spcPct val="130000"/>
              </a:lnSpc>
            </a:pPr>
            <a:r>
              <a:rPr lang="en-US" altLang="zh-CN" sz="2800" b="1" dirty="0">
                <a:latin typeface="微软雅黑" panose="020B0503020204020204" charset="-122"/>
                <a:ea typeface="微软雅黑" panose="020B0503020204020204" charset="-122"/>
              </a:rPr>
              <a:t>”</a:t>
            </a:r>
            <a:r>
              <a:rPr lang="zh-CN" altLang="en-US" sz="2800" b="1" dirty="0">
                <a:latin typeface="微软雅黑" panose="020B0503020204020204" charset="-122"/>
                <a:ea typeface="微软雅黑" panose="020B0503020204020204" charset="-122"/>
              </a:rPr>
              <a:t>提出一个问题往往比解决一个问题更重要</a:t>
            </a:r>
            <a:r>
              <a:rPr lang="en-US" altLang="zh-CN" sz="2800" b="1" dirty="0">
                <a:latin typeface="微软雅黑" panose="020B0503020204020204" charset="-122"/>
                <a:ea typeface="微软雅黑" panose="020B0503020204020204" charset="-122"/>
              </a:rPr>
              <a:t>“</a:t>
            </a:r>
            <a:endParaRPr lang="en-US" altLang="zh-CN" sz="2800" b="1" dirty="0">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372202" y="4491133"/>
            <a:ext cx="2737824" cy="1005347"/>
          </a:xfrm>
          <a:prstGeom prst="rect">
            <a:avLst/>
          </a:prstGeom>
        </p:spPr>
        <p:txBody>
          <a:bodyPr wrap="square">
            <a:noAutofit/>
          </a:bodyPr>
          <a:lstStyle/>
          <a:p>
            <a:pPr>
              <a:lnSpc>
                <a:spcPct val="150000"/>
              </a:lnSpc>
            </a:pPr>
            <a:endParaRPr lang="en-US" altLang="zh-CN" dirty="0">
              <a:solidFill>
                <a:srgbClr val="002060"/>
              </a:solidFill>
              <a:latin typeface="黑体" panose="02010609060101010101" pitchFamily="49" charset="-122"/>
              <a:ea typeface="黑体" panose="02010609060101010101" pitchFamily="49" charset="-122"/>
            </a:endParaRPr>
          </a:p>
        </p:txBody>
      </p:sp>
      <p:grpSp>
        <p:nvGrpSpPr>
          <p:cNvPr id="31" name="组合 30"/>
          <p:cNvGrpSpPr/>
          <p:nvPr/>
        </p:nvGrpSpPr>
        <p:grpSpPr>
          <a:xfrm>
            <a:off x="6460237" y="2380307"/>
            <a:ext cx="864222" cy="1331951"/>
            <a:chOff x="8972" y="3542"/>
            <a:chExt cx="1286" cy="1982"/>
          </a:xfrm>
        </p:grpSpPr>
        <p:grpSp>
          <p:nvGrpSpPr>
            <p:cNvPr id="10" name="组合 9"/>
            <p:cNvGrpSpPr/>
            <p:nvPr/>
          </p:nvGrpSpPr>
          <p:grpSpPr>
            <a:xfrm>
              <a:off x="8972" y="3542"/>
              <a:ext cx="1286" cy="1983"/>
              <a:chOff x="5092790" y="2883635"/>
              <a:chExt cx="864232" cy="1332765"/>
            </a:xfrm>
          </p:grpSpPr>
          <p:sp>
            <p:nvSpPr>
              <p:cNvPr id="12" name="椭圆 11"/>
              <p:cNvSpPr/>
              <p:nvPr/>
            </p:nvSpPr>
            <p:spPr>
              <a:xfrm>
                <a:off x="5092790" y="2883635"/>
                <a:ext cx="864232" cy="864232"/>
              </a:xfrm>
              <a:prstGeom prst="ellipse">
                <a:avLst/>
              </a:prstGeom>
              <a:solidFill>
                <a:schemeClr val="bg1"/>
              </a:solidFill>
              <a:ln w="12700">
                <a:solidFill>
                  <a:schemeClr val="bg1">
                    <a:lumMod val="75000"/>
                  </a:schemeClr>
                </a:solidFill>
                <a:headEnd type="oval" w="med" len="med"/>
                <a:tailEnd type="oval" w="med" len="med"/>
              </a:ln>
              <a:effectLst>
                <a:outerShdw blurRad="76200" dir="18900000" sy="23000" kx="-1200000" algn="bl"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endParaRPr sz="2665">
                  <a:solidFill>
                    <a:schemeClr val="bg1">
                      <a:lumMod val="50000"/>
                    </a:schemeClr>
                  </a:solidFill>
                  <a:latin typeface="黑体" panose="02010609060101010101" pitchFamily="49" charset="-122"/>
                  <a:ea typeface="黑体" panose="02010609060101010101" pitchFamily="49" charset="-122"/>
                  <a:sym typeface="Source Han Serif SC" panose="02020400000000000000" pitchFamily="18" charset="-122"/>
                </a:endParaRPr>
              </a:p>
            </p:txBody>
          </p:sp>
          <p:cxnSp>
            <p:nvCxnSpPr>
              <p:cNvPr id="13" name="直接连接符 12"/>
              <p:cNvCxnSpPr/>
              <p:nvPr/>
            </p:nvCxnSpPr>
            <p:spPr>
              <a:xfrm>
                <a:off x="5487270" y="3742725"/>
                <a:ext cx="0" cy="4736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任意多边形 44"/>
            <p:cNvSpPr/>
            <p:nvPr/>
          </p:nvSpPr>
          <p:spPr>
            <a:xfrm>
              <a:off x="9336" y="3853"/>
              <a:ext cx="670" cy="663"/>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665">
                <a:solidFill>
                  <a:schemeClr val="bg1">
                    <a:lumMod val="50000"/>
                  </a:schemeClr>
                </a:solidFill>
                <a:latin typeface="黑体" panose="02010609060101010101" pitchFamily="49" charset="-122"/>
                <a:ea typeface="黑体" panose="02010609060101010101" pitchFamily="49" charset="-122"/>
                <a:sym typeface="Source Han Serif SC" panose="02020400000000000000" pitchFamily="18" charset="-122"/>
              </a:endParaRPr>
            </a:p>
          </p:txBody>
        </p:sp>
      </p:grpSp>
      <p:grpSp>
        <p:nvGrpSpPr>
          <p:cNvPr id="3" name="组合 2"/>
          <p:cNvGrpSpPr/>
          <p:nvPr/>
        </p:nvGrpSpPr>
        <p:grpSpPr>
          <a:xfrm>
            <a:off x="73997" y="1828197"/>
            <a:ext cx="12229484" cy="3218822"/>
            <a:chOff x="627" y="2720"/>
            <a:chExt cx="18198" cy="4790"/>
          </a:xfrm>
        </p:grpSpPr>
        <p:cxnSp>
          <p:nvCxnSpPr>
            <p:cNvPr id="5" name="直接连接符 4"/>
            <p:cNvCxnSpPr/>
            <p:nvPr/>
          </p:nvCxnSpPr>
          <p:spPr>
            <a:xfrm>
              <a:off x="627" y="5522"/>
              <a:ext cx="181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6538" y="2720"/>
              <a:ext cx="2808" cy="4790"/>
              <a:chOff x="6751701" y="1644047"/>
              <a:chExt cx="1887265" cy="3219216"/>
            </a:xfrm>
          </p:grpSpPr>
          <p:sp>
            <p:nvSpPr>
              <p:cNvPr id="15" name="矩形 14"/>
              <p:cNvSpPr/>
              <p:nvPr/>
            </p:nvSpPr>
            <p:spPr>
              <a:xfrm>
                <a:off x="6877345" y="1644047"/>
                <a:ext cx="1415772" cy="552594"/>
              </a:xfrm>
              <a:prstGeom prst="rect">
                <a:avLst/>
              </a:prstGeom>
              <a:noFill/>
            </p:spPr>
            <p:txBody>
              <a:bodyPr wrap="none">
                <a:noAutofit/>
              </a:bodyPr>
              <a:lstStyle/>
              <a:p>
                <a:pPr algn="ctr"/>
                <a:r>
                  <a:rPr lang="zh-CN" altLang="en-US"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工作计划</a:t>
                </a:r>
                <a:endParaRPr lang="zh-CN" altLang="en-US"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endParaRPr>
              </a:p>
            </p:txBody>
          </p:sp>
          <p:sp>
            <p:nvSpPr>
              <p:cNvPr id="16" name="矩形 15"/>
              <p:cNvSpPr/>
              <p:nvPr/>
            </p:nvSpPr>
            <p:spPr>
              <a:xfrm>
                <a:off x="6751701" y="2160224"/>
                <a:ext cx="1887265" cy="1272968"/>
              </a:xfrm>
              <a:prstGeom prst="rect">
                <a:avLst/>
              </a:prstGeom>
            </p:spPr>
            <p:txBody>
              <a:bodyPr wrap="square"/>
              <a:lstStyle/>
              <a:p>
                <a:pPr>
                  <a:lnSpc>
                    <a:spcPct val="120000"/>
                  </a:lnSpc>
                  <a:buClr>
                    <a:srgbClr val="E24848"/>
                  </a:buClr>
                </a:pPr>
                <a:r>
                  <a:rPr lang="zh-CN" altLang="en-US" sz="1695"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详细列出整个研究的计划，包括每个时间节点完成的工作量</a:t>
                </a:r>
                <a:endParaRPr lang="zh-CN" altLang="en-US" sz="1695"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endParaRPr>
              </a:p>
            </p:txBody>
          </p:sp>
          <p:grpSp>
            <p:nvGrpSpPr>
              <p:cNvPr id="17" name="组合 16"/>
              <p:cNvGrpSpPr/>
              <p:nvPr/>
            </p:nvGrpSpPr>
            <p:grpSpPr>
              <a:xfrm>
                <a:off x="7153319" y="3517702"/>
                <a:ext cx="864232" cy="1345561"/>
                <a:chOff x="6887850" y="4214883"/>
                <a:chExt cx="864232" cy="1345562"/>
              </a:xfrm>
            </p:grpSpPr>
            <p:sp>
              <p:nvSpPr>
                <p:cNvPr id="19" name="椭圆 18"/>
                <p:cNvSpPr/>
                <p:nvPr/>
              </p:nvSpPr>
              <p:spPr>
                <a:xfrm>
                  <a:off x="6887850" y="4696213"/>
                  <a:ext cx="864232" cy="864232"/>
                </a:xfrm>
                <a:prstGeom prst="ellipse">
                  <a:avLst/>
                </a:prstGeom>
                <a:solidFill>
                  <a:schemeClr val="bg1"/>
                </a:solidFill>
                <a:ln w="12700">
                  <a:solidFill>
                    <a:schemeClr val="bg1">
                      <a:lumMod val="75000"/>
                    </a:schemeClr>
                  </a:solidFill>
                  <a:headEnd type="oval" w="med" len="med"/>
                  <a:tailEnd type="oval" w="med" len="med"/>
                </a:ln>
                <a:effectLst>
                  <a:outerShdw blurRad="76200" dir="18900000" sy="23000" kx="-1200000" algn="bl"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endParaRPr sz="2665">
                    <a:solidFill>
                      <a:schemeClr val="bg1">
                        <a:lumMod val="50000"/>
                      </a:schemeClr>
                    </a:solidFill>
                    <a:latin typeface="黑体" panose="02010609060101010101" pitchFamily="49" charset="-122"/>
                    <a:ea typeface="黑体" panose="02010609060101010101" pitchFamily="49" charset="-122"/>
                    <a:sym typeface="Source Han Serif SC" panose="02020400000000000000" pitchFamily="18" charset="-122"/>
                  </a:endParaRPr>
                </a:p>
              </p:txBody>
            </p:sp>
            <p:cxnSp>
              <p:nvCxnSpPr>
                <p:cNvPr id="20" name="直接连接符 19"/>
                <p:cNvCxnSpPr/>
                <p:nvPr/>
              </p:nvCxnSpPr>
              <p:spPr>
                <a:xfrm>
                  <a:off x="7297282" y="4214883"/>
                  <a:ext cx="0" cy="4736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任意多边形 46"/>
              <p:cNvSpPr/>
              <p:nvPr/>
            </p:nvSpPr>
            <p:spPr>
              <a:xfrm>
                <a:off x="7407546" y="4206155"/>
                <a:ext cx="355779" cy="449985"/>
              </a:xfrm>
              <a:custGeom>
                <a:avLst/>
                <a:gdLst>
                  <a:gd name="connsiteX0" fmla="*/ 126399 w 261072"/>
                  <a:gd name="connsiteY0" fmla="*/ 143933 h 330200"/>
                  <a:gd name="connsiteX1" fmla="*/ 114493 w 261072"/>
                  <a:gd name="connsiteY1" fmla="*/ 165100 h 330200"/>
                  <a:gd name="connsiteX2" fmla="*/ 135660 w 261072"/>
                  <a:gd name="connsiteY2" fmla="*/ 179652 h 330200"/>
                  <a:gd name="connsiteX3" fmla="*/ 148889 w 261072"/>
                  <a:gd name="connsiteY3" fmla="*/ 157162 h 330200"/>
                  <a:gd name="connsiteX4" fmla="*/ 126399 w 261072"/>
                  <a:gd name="connsiteY4" fmla="*/ 143933 h 330200"/>
                  <a:gd name="connsiteX5" fmla="*/ 62158 w 261072"/>
                  <a:gd name="connsiteY5" fmla="*/ 142587 h 330200"/>
                  <a:gd name="connsiteX6" fmla="*/ 59301 w 261072"/>
                  <a:gd name="connsiteY6" fmla="*/ 149803 h 330200"/>
                  <a:gd name="connsiteX7" fmla="*/ 67873 w 261072"/>
                  <a:gd name="connsiteY7" fmla="*/ 154132 h 330200"/>
                  <a:gd name="connsiteX8" fmla="*/ 70731 w 261072"/>
                  <a:gd name="connsiteY8" fmla="*/ 145473 h 330200"/>
                  <a:gd name="connsiteX9" fmla="*/ 62158 w 261072"/>
                  <a:gd name="connsiteY9" fmla="*/ 142587 h 330200"/>
                  <a:gd name="connsiteX10" fmla="*/ 60253 w 261072"/>
                  <a:gd name="connsiteY10" fmla="*/ 111601 h 330200"/>
                  <a:gd name="connsiteX11" fmla="*/ 50887 w 261072"/>
                  <a:gd name="connsiteY11" fmla="*/ 112077 h 330200"/>
                  <a:gd name="connsiteX12" fmla="*/ 41997 w 261072"/>
                  <a:gd name="connsiteY12" fmla="*/ 118427 h 330200"/>
                  <a:gd name="connsiteX13" fmla="*/ 47077 w 261072"/>
                  <a:gd name="connsiteY13" fmla="*/ 124777 h 330200"/>
                  <a:gd name="connsiteX14" fmla="*/ 52157 w 261072"/>
                  <a:gd name="connsiteY14" fmla="*/ 119697 h 330200"/>
                  <a:gd name="connsiteX15" fmla="*/ 57237 w 261072"/>
                  <a:gd name="connsiteY15" fmla="*/ 122237 h 330200"/>
                  <a:gd name="connsiteX16" fmla="*/ 57237 w 261072"/>
                  <a:gd name="connsiteY16" fmla="*/ 128587 h 330200"/>
                  <a:gd name="connsiteX17" fmla="*/ 57237 w 261072"/>
                  <a:gd name="connsiteY17" fmla="*/ 140017 h 330200"/>
                  <a:gd name="connsiteX18" fmla="*/ 58507 w 261072"/>
                  <a:gd name="connsiteY18" fmla="*/ 141287 h 330200"/>
                  <a:gd name="connsiteX19" fmla="*/ 66127 w 261072"/>
                  <a:gd name="connsiteY19" fmla="*/ 137477 h 330200"/>
                  <a:gd name="connsiteX20" fmla="*/ 64857 w 261072"/>
                  <a:gd name="connsiteY20" fmla="*/ 136207 h 330200"/>
                  <a:gd name="connsiteX21" fmla="*/ 64857 w 261072"/>
                  <a:gd name="connsiteY21" fmla="*/ 128587 h 330200"/>
                  <a:gd name="connsiteX22" fmla="*/ 64857 w 261072"/>
                  <a:gd name="connsiteY22" fmla="*/ 115887 h 330200"/>
                  <a:gd name="connsiteX23" fmla="*/ 60253 w 261072"/>
                  <a:gd name="connsiteY23" fmla="*/ 111601 h 330200"/>
                  <a:gd name="connsiteX24" fmla="*/ 182967 w 261072"/>
                  <a:gd name="connsiteY24" fmla="*/ 102870 h 330200"/>
                  <a:gd name="connsiteX25" fmla="*/ 170584 w 261072"/>
                  <a:gd name="connsiteY25" fmla="*/ 109220 h 330200"/>
                  <a:gd name="connsiteX26" fmla="*/ 178839 w 261072"/>
                  <a:gd name="connsiteY26" fmla="*/ 119380 h 330200"/>
                  <a:gd name="connsiteX27" fmla="*/ 189846 w 261072"/>
                  <a:gd name="connsiteY27" fmla="*/ 113030 h 330200"/>
                  <a:gd name="connsiteX28" fmla="*/ 182967 w 261072"/>
                  <a:gd name="connsiteY28" fmla="*/ 102870 h 330200"/>
                  <a:gd name="connsiteX29" fmla="*/ 176934 w 261072"/>
                  <a:gd name="connsiteY29" fmla="*/ 50542 h 330200"/>
                  <a:gd name="connsiteX30" fmla="*/ 178287 w 261072"/>
                  <a:gd name="connsiteY30" fmla="*/ 62513 h 330200"/>
                  <a:gd name="connsiteX31" fmla="*/ 189105 w 261072"/>
                  <a:gd name="connsiteY31" fmla="*/ 62513 h 330200"/>
                  <a:gd name="connsiteX32" fmla="*/ 194515 w 261072"/>
                  <a:gd name="connsiteY32" fmla="*/ 69163 h 330200"/>
                  <a:gd name="connsiteX33" fmla="*/ 186401 w 261072"/>
                  <a:gd name="connsiteY33" fmla="*/ 78474 h 330200"/>
                  <a:gd name="connsiteX34" fmla="*/ 176934 w 261072"/>
                  <a:gd name="connsiteY34" fmla="*/ 93105 h 330200"/>
                  <a:gd name="connsiteX35" fmla="*/ 176934 w 261072"/>
                  <a:gd name="connsiteY35" fmla="*/ 95765 h 330200"/>
                  <a:gd name="connsiteX36" fmla="*/ 190458 w 261072"/>
                  <a:gd name="connsiteY36" fmla="*/ 98425 h 330200"/>
                  <a:gd name="connsiteX37" fmla="*/ 190458 w 261072"/>
                  <a:gd name="connsiteY37" fmla="*/ 97095 h 330200"/>
                  <a:gd name="connsiteX38" fmla="*/ 198572 w 261072"/>
                  <a:gd name="connsiteY38" fmla="*/ 85124 h 330200"/>
                  <a:gd name="connsiteX39" fmla="*/ 210743 w 261072"/>
                  <a:gd name="connsiteY39" fmla="*/ 70494 h 330200"/>
                  <a:gd name="connsiteX40" fmla="*/ 194515 w 261072"/>
                  <a:gd name="connsiteY40" fmla="*/ 50542 h 330200"/>
                  <a:gd name="connsiteX41" fmla="*/ 176934 w 261072"/>
                  <a:gd name="connsiteY41" fmla="*/ 50542 h 330200"/>
                  <a:gd name="connsiteX42" fmla="*/ 104071 w 261072"/>
                  <a:gd name="connsiteY42" fmla="*/ 44936 h 330200"/>
                  <a:gd name="connsiteX43" fmla="*/ 73747 w 261072"/>
                  <a:gd name="connsiteY43" fmla="*/ 60685 h 330200"/>
                  <a:gd name="connsiteX44" fmla="*/ 85613 w 261072"/>
                  <a:gd name="connsiteY44" fmla="*/ 80370 h 330200"/>
                  <a:gd name="connsiteX45" fmla="*/ 102752 w 261072"/>
                  <a:gd name="connsiteY45" fmla="*/ 69871 h 330200"/>
                  <a:gd name="connsiteX46" fmla="*/ 119892 w 261072"/>
                  <a:gd name="connsiteY46" fmla="*/ 77745 h 330200"/>
                  <a:gd name="connsiteX47" fmla="*/ 113300 w 261072"/>
                  <a:gd name="connsiteY47" fmla="*/ 101367 h 330200"/>
                  <a:gd name="connsiteX48" fmla="*/ 109345 w 261072"/>
                  <a:gd name="connsiteY48" fmla="*/ 134175 h 330200"/>
                  <a:gd name="connsiteX49" fmla="*/ 110663 w 261072"/>
                  <a:gd name="connsiteY49" fmla="*/ 138112 h 330200"/>
                  <a:gd name="connsiteX50" fmla="*/ 137032 w 261072"/>
                  <a:gd name="connsiteY50" fmla="*/ 132863 h 330200"/>
                  <a:gd name="connsiteX51" fmla="*/ 135713 w 261072"/>
                  <a:gd name="connsiteY51" fmla="*/ 128926 h 330200"/>
                  <a:gd name="connsiteX52" fmla="*/ 139669 w 261072"/>
                  <a:gd name="connsiteY52" fmla="*/ 102679 h 330200"/>
                  <a:gd name="connsiteX53" fmla="*/ 148898 w 261072"/>
                  <a:gd name="connsiteY53" fmla="*/ 65934 h 330200"/>
                  <a:gd name="connsiteX54" fmla="*/ 104071 w 261072"/>
                  <a:gd name="connsiteY54" fmla="*/ 44936 h 330200"/>
                  <a:gd name="connsiteX55" fmla="*/ 134819 w 261072"/>
                  <a:gd name="connsiteY55" fmla="*/ 0 h 330200"/>
                  <a:gd name="connsiteX56" fmla="*/ 221618 w 261072"/>
                  <a:gd name="connsiteY56" fmla="*/ 35519 h 330200"/>
                  <a:gd name="connsiteX57" fmla="*/ 247921 w 261072"/>
                  <a:gd name="connsiteY57" fmla="*/ 113137 h 330200"/>
                  <a:gd name="connsiteX58" fmla="*/ 243975 w 261072"/>
                  <a:gd name="connsiteY58" fmla="*/ 144709 h 330200"/>
                  <a:gd name="connsiteX59" fmla="*/ 261072 w 261072"/>
                  <a:gd name="connsiteY59" fmla="*/ 180229 h 330200"/>
                  <a:gd name="connsiteX60" fmla="*/ 246606 w 261072"/>
                  <a:gd name="connsiteY60" fmla="*/ 190753 h 330200"/>
                  <a:gd name="connsiteX61" fmla="*/ 243975 w 261072"/>
                  <a:gd name="connsiteY61" fmla="*/ 198646 h 330200"/>
                  <a:gd name="connsiteX62" fmla="*/ 243975 w 261072"/>
                  <a:gd name="connsiteY62" fmla="*/ 210486 h 330200"/>
                  <a:gd name="connsiteX63" fmla="*/ 237400 w 261072"/>
                  <a:gd name="connsiteY63" fmla="*/ 215748 h 330200"/>
                  <a:gd name="connsiteX64" fmla="*/ 237400 w 261072"/>
                  <a:gd name="connsiteY64" fmla="*/ 219695 h 330200"/>
                  <a:gd name="connsiteX65" fmla="*/ 236085 w 261072"/>
                  <a:gd name="connsiteY65" fmla="*/ 230219 h 330200"/>
                  <a:gd name="connsiteX66" fmla="*/ 232139 w 261072"/>
                  <a:gd name="connsiteY66" fmla="*/ 244690 h 330200"/>
                  <a:gd name="connsiteX67" fmla="*/ 229509 w 261072"/>
                  <a:gd name="connsiteY67" fmla="*/ 263108 h 330200"/>
                  <a:gd name="connsiteX68" fmla="*/ 196631 w 261072"/>
                  <a:gd name="connsiteY68" fmla="*/ 267054 h 330200"/>
                  <a:gd name="connsiteX69" fmla="*/ 161121 w 261072"/>
                  <a:gd name="connsiteY69" fmla="*/ 273632 h 330200"/>
                  <a:gd name="connsiteX70" fmla="*/ 136134 w 261072"/>
                  <a:gd name="connsiteY70" fmla="*/ 330200 h 330200"/>
                  <a:gd name="connsiteX71" fmla="*/ 45389 w 261072"/>
                  <a:gd name="connsiteY71" fmla="*/ 246006 h 330200"/>
                  <a:gd name="connsiteX72" fmla="*/ 32238 w 261072"/>
                  <a:gd name="connsiteY72" fmla="*/ 184176 h 330200"/>
                  <a:gd name="connsiteX73" fmla="*/ 675 w 261072"/>
                  <a:gd name="connsiteY73" fmla="*/ 121030 h 330200"/>
                  <a:gd name="connsiteX74" fmla="*/ 30923 w 261072"/>
                  <a:gd name="connsiteY74" fmla="*/ 40781 h 330200"/>
                  <a:gd name="connsiteX75" fmla="*/ 134819 w 261072"/>
                  <a:gd name="connsiteY75"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1072" h="330200">
                    <a:moveTo>
                      <a:pt x="126399" y="143933"/>
                    </a:moveTo>
                    <a:cubicBezTo>
                      <a:pt x="117138" y="146579"/>
                      <a:pt x="111847" y="155840"/>
                      <a:pt x="114493" y="165100"/>
                    </a:cubicBezTo>
                    <a:cubicBezTo>
                      <a:pt x="115816" y="175684"/>
                      <a:pt x="125076" y="180975"/>
                      <a:pt x="135660" y="179652"/>
                    </a:cubicBezTo>
                    <a:cubicBezTo>
                      <a:pt x="146243" y="177006"/>
                      <a:pt x="151535" y="167746"/>
                      <a:pt x="148889" y="157162"/>
                    </a:cubicBezTo>
                    <a:cubicBezTo>
                      <a:pt x="146243" y="146579"/>
                      <a:pt x="136982" y="141287"/>
                      <a:pt x="126399" y="143933"/>
                    </a:cubicBezTo>
                    <a:close/>
                    <a:moveTo>
                      <a:pt x="62158" y="142587"/>
                    </a:moveTo>
                    <a:cubicBezTo>
                      <a:pt x="59301" y="144030"/>
                      <a:pt x="57872" y="146916"/>
                      <a:pt x="59301" y="149803"/>
                    </a:cubicBezTo>
                    <a:cubicBezTo>
                      <a:pt x="60729" y="154132"/>
                      <a:pt x="65016" y="155575"/>
                      <a:pt x="67873" y="154132"/>
                    </a:cubicBezTo>
                    <a:cubicBezTo>
                      <a:pt x="70731" y="152689"/>
                      <a:pt x="72160" y="148359"/>
                      <a:pt x="70731" y="145473"/>
                    </a:cubicBezTo>
                    <a:cubicBezTo>
                      <a:pt x="69302" y="141143"/>
                      <a:pt x="66445" y="139700"/>
                      <a:pt x="62158" y="142587"/>
                    </a:cubicBezTo>
                    <a:close/>
                    <a:moveTo>
                      <a:pt x="60253" y="111601"/>
                    </a:moveTo>
                    <a:cubicBezTo>
                      <a:pt x="57872" y="110807"/>
                      <a:pt x="54697" y="110807"/>
                      <a:pt x="50887" y="112077"/>
                    </a:cubicBezTo>
                    <a:cubicBezTo>
                      <a:pt x="47077" y="114617"/>
                      <a:pt x="43267" y="117157"/>
                      <a:pt x="41997" y="118427"/>
                    </a:cubicBezTo>
                    <a:cubicBezTo>
                      <a:pt x="41997" y="118427"/>
                      <a:pt x="41997" y="118427"/>
                      <a:pt x="47077" y="124777"/>
                    </a:cubicBezTo>
                    <a:cubicBezTo>
                      <a:pt x="48347" y="122237"/>
                      <a:pt x="49617" y="120967"/>
                      <a:pt x="52157" y="119697"/>
                    </a:cubicBezTo>
                    <a:cubicBezTo>
                      <a:pt x="54697" y="118427"/>
                      <a:pt x="55967" y="119697"/>
                      <a:pt x="57237" y="122237"/>
                    </a:cubicBezTo>
                    <a:cubicBezTo>
                      <a:pt x="58507" y="123507"/>
                      <a:pt x="57237" y="126047"/>
                      <a:pt x="57237" y="128587"/>
                    </a:cubicBezTo>
                    <a:cubicBezTo>
                      <a:pt x="55967" y="133667"/>
                      <a:pt x="55967" y="136207"/>
                      <a:pt x="57237" y="140017"/>
                    </a:cubicBezTo>
                    <a:lnTo>
                      <a:pt x="58507" y="141287"/>
                    </a:lnTo>
                    <a:cubicBezTo>
                      <a:pt x="58507" y="141287"/>
                      <a:pt x="58507" y="141287"/>
                      <a:pt x="66127" y="137477"/>
                    </a:cubicBezTo>
                    <a:cubicBezTo>
                      <a:pt x="66127" y="137477"/>
                      <a:pt x="66127" y="137477"/>
                      <a:pt x="64857" y="136207"/>
                    </a:cubicBezTo>
                    <a:cubicBezTo>
                      <a:pt x="63587" y="133667"/>
                      <a:pt x="63587" y="131127"/>
                      <a:pt x="64857" y="128587"/>
                    </a:cubicBezTo>
                    <a:cubicBezTo>
                      <a:pt x="66127" y="124777"/>
                      <a:pt x="67397" y="120967"/>
                      <a:pt x="64857" y="115887"/>
                    </a:cubicBezTo>
                    <a:cubicBezTo>
                      <a:pt x="64222" y="113982"/>
                      <a:pt x="62634" y="112395"/>
                      <a:pt x="60253" y="111601"/>
                    </a:cubicBezTo>
                    <a:close/>
                    <a:moveTo>
                      <a:pt x="182967" y="102870"/>
                    </a:moveTo>
                    <a:cubicBezTo>
                      <a:pt x="177464" y="101600"/>
                      <a:pt x="171960" y="104140"/>
                      <a:pt x="170584" y="109220"/>
                    </a:cubicBezTo>
                    <a:cubicBezTo>
                      <a:pt x="170584" y="114300"/>
                      <a:pt x="173335" y="118110"/>
                      <a:pt x="178839" y="119380"/>
                    </a:cubicBezTo>
                    <a:cubicBezTo>
                      <a:pt x="184343" y="120650"/>
                      <a:pt x="188471" y="118110"/>
                      <a:pt x="189846" y="113030"/>
                    </a:cubicBezTo>
                    <a:cubicBezTo>
                      <a:pt x="191222" y="107950"/>
                      <a:pt x="188471" y="102870"/>
                      <a:pt x="182967" y="102870"/>
                    </a:cubicBezTo>
                    <a:close/>
                    <a:moveTo>
                      <a:pt x="176934" y="50542"/>
                    </a:moveTo>
                    <a:cubicBezTo>
                      <a:pt x="176934" y="50542"/>
                      <a:pt x="176934" y="50542"/>
                      <a:pt x="178287" y="62513"/>
                    </a:cubicBezTo>
                    <a:cubicBezTo>
                      <a:pt x="180991" y="61183"/>
                      <a:pt x="185048" y="61183"/>
                      <a:pt x="189105" y="62513"/>
                    </a:cubicBezTo>
                    <a:cubicBezTo>
                      <a:pt x="194515" y="63843"/>
                      <a:pt x="195867" y="66503"/>
                      <a:pt x="194515" y="69163"/>
                    </a:cubicBezTo>
                    <a:cubicBezTo>
                      <a:pt x="194515" y="73154"/>
                      <a:pt x="190458" y="75814"/>
                      <a:pt x="186401" y="78474"/>
                    </a:cubicBezTo>
                    <a:cubicBezTo>
                      <a:pt x="180991" y="83794"/>
                      <a:pt x="178287" y="87785"/>
                      <a:pt x="176934" y="93105"/>
                    </a:cubicBezTo>
                    <a:cubicBezTo>
                      <a:pt x="176934" y="93105"/>
                      <a:pt x="176934" y="93105"/>
                      <a:pt x="176934" y="95765"/>
                    </a:cubicBezTo>
                    <a:cubicBezTo>
                      <a:pt x="176934" y="95765"/>
                      <a:pt x="176934" y="95765"/>
                      <a:pt x="190458" y="98425"/>
                    </a:cubicBezTo>
                    <a:cubicBezTo>
                      <a:pt x="190458" y="98425"/>
                      <a:pt x="190458" y="98425"/>
                      <a:pt x="190458" y="97095"/>
                    </a:cubicBezTo>
                    <a:cubicBezTo>
                      <a:pt x="191810" y="91775"/>
                      <a:pt x="193162" y="89115"/>
                      <a:pt x="198572" y="85124"/>
                    </a:cubicBezTo>
                    <a:cubicBezTo>
                      <a:pt x="203981" y="82464"/>
                      <a:pt x="209390" y="78474"/>
                      <a:pt x="210743" y="70494"/>
                    </a:cubicBezTo>
                    <a:cubicBezTo>
                      <a:pt x="213447" y="62513"/>
                      <a:pt x="208038" y="53202"/>
                      <a:pt x="194515" y="50542"/>
                    </a:cubicBezTo>
                    <a:cubicBezTo>
                      <a:pt x="187753" y="49212"/>
                      <a:pt x="180991" y="50542"/>
                      <a:pt x="176934" y="50542"/>
                    </a:cubicBezTo>
                    <a:close/>
                    <a:moveTo>
                      <a:pt x="104071" y="44936"/>
                    </a:moveTo>
                    <a:cubicBezTo>
                      <a:pt x="90886" y="48873"/>
                      <a:pt x="80339" y="55435"/>
                      <a:pt x="73747" y="60685"/>
                    </a:cubicBezTo>
                    <a:cubicBezTo>
                      <a:pt x="73747" y="60685"/>
                      <a:pt x="73747" y="60685"/>
                      <a:pt x="85613" y="80370"/>
                    </a:cubicBezTo>
                    <a:cubicBezTo>
                      <a:pt x="89568" y="76433"/>
                      <a:pt x="97479" y="71183"/>
                      <a:pt x="102752" y="69871"/>
                    </a:cubicBezTo>
                    <a:cubicBezTo>
                      <a:pt x="113300" y="68559"/>
                      <a:pt x="118574" y="71183"/>
                      <a:pt x="119892" y="77745"/>
                    </a:cubicBezTo>
                    <a:cubicBezTo>
                      <a:pt x="121211" y="84307"/>
                      <a:pt x="118574" y="92181"/>
                      <a:pt x="113300" y="101367"/>
                    </a:cubicBezTo>
                    <a:cubicBezTo>
                      <a:pt x="108026" y="113178"/>
                      <a:pt x="106708" y="123677"/>
                      <a:pt x="109345" y="134175"/>
                    </a:cubicBezTo>
                    <a:cubicBezTo>
                      <a:pt x="109345" y="134175"/>
                      <a:pt x="109345" y="134175"/>
                      <a:pt x="110663" y="138112"/>
                    </a:cubicBezTo>
                    <a:cubicBezTo>
                      <a:pt x="110663" y="138112"/>
                      <a:pt x="110663" y="138112"/>
                      <a:pt x="137032" y="132863"/>
                    </a:cubicBezTo>
                    <a:cubicBezTo>
                      <a:pt x="137032" y="132863"/>
                      <a:pt x="137032" y="132863"/>
                      <a:pt x="135713" y="128926"/>
                    </a:cubicBezTo>
                    <a:cubicBezTo>
                      <a:pt x="134395" y="119740"/>
                      <a:pt x="134395" y="111866"/>
                      <a:pt x="139669" y="102679"/>
                    </a:cubicBezTo>
                    <a:cubicBezTo>
                      <a:pt x="144943" y="92181"/>
                      <a:pt x="151535" y="81682"/>
                      <a:pt x="148898" y="65934"/>
                    </a:cubicBezTo>
                    <a:cubicBezTo>
                      <a:pt x="144943" y="50186"/>
                      <a:pt x="129121" y="39687"/>
                      <a:pt x="104071" y="44936"/>
                    </a:cubicBezTo>
                    <a:close/>
                    <a:moveTo>
                      <a:pt x="134819" y="0"/>
                    </a:moveTo>
                    <a:cubicBezTo>
                      <a:pt x="158491" y="0"/>
                      <a:pt x="194000" y="5262"/>
                      <a:pt x="221618" y="35519"/>
                    </a:cubicBezTo>
                    <a:cubicBezTo>
                      <a:pt x="238715" y="52622"/>
                      <a:pt x="251866" y="74986"/>
                      <a:pt x="247921" y="113137"/>
                    </a:cubicBezTo>
                    <a:cubicBezTo>
                      <a:pt x="246606" y="121030"/>
                      <a:pt x="236085" y="130238"/>
                      <a:pt x="243975" y="144709"/>
                    </a:cubicBezTo>
                    <a:cubicBezTo>
                      <a:pt x="243975" y="144709"/>
                      <a:pt x="261072" y="176282"/>
                      <a:pt x="261072" y="180229"/>
                    </a:cubicBezTo>
                    <a:cubicBezTo>
                      <a:pt x="261072" y="180229"/>
                      <a:pt x="261072" y="189438"/>
                      <a:pt x="246606" y="190753"/>
                    </a:cubicBezTo>
                    <a:cubicBezTo>
                      <a:pt x="246606" y="190753"/>
                      <a:pt x="242660" y="190753"/>
                      <a:pt x="243975" y="198646"/>
                    </a:cubicBezTo>
                    <a:cubicBezTo>
                      <a:pt x="243975" y="198646"/>
                      <a:pt x="243975" y="198646"/>
                      <a:pt x="243975" y="210486"/>
                    </a:cubicBezTo>
                    <a:cubicBezTo>
                      <a:pt x="243975" y="210486"/>
                      <a:pt x="243975" y="213117"/>
                      <a:pt x="237400" y="215748"/>
                    </a:cubicBezTo>
                    <a:cubicBezTo>
                      <a:pt x="237400" y="215748"/>
                      <a:pt x="236085" y="217064"/>
                      <a:pt x="237400" y="219695"/>
                    </a:cubicBezTo>
                    <a:cubicBezTo>
                      <a:pt x="237400" y="219695"/>
                      <a:pt x="241345" y="222326"/>
                      <a:pt x="236085" y="230219"/>
                    </a:cubicBezTo>
                    <a:cubicBezTo>
                      <a:pt x="233454" y="234166"/>
                      <a:pt x="229509" y="236797"/>
                      <a:pt x="232139" y="244690"/>
                    </a:cubicBezTo>
                    <a:cubicBezTo>
                      <a:pt x="232139" y="244690"/>
                      <a:pt x="234769" y="259161"/>
                      <a:pt x="229509" y="263108"/>
                    </a:cubicBezTo>
                    <a:cubicBezTo>
                      <a:pt x="229509" y="263108"/>
                      <a:pt x="222933" y="269685"/>
                      <a:pt x="196631" y="267054"/>
                    </a:cubicBezTo>
                    <a:cubicBezTo>
                      <a:pt x="187425" y="265739"/>
                      <a:pt x="171642" y="261792"/>
                      <a:pt x="161121" y="273632"/>
                    </a:cubicBezTo>
                    <a:cubicBezTo>
                      <a:pt x="161121" y="273632"/>
                      <a:pt x="137449" y="319676"/>
                      <a:pt x="136134" y="330200"/>
                    </a:cubicBezTo>
                    <a:cubicBezTo>
                      <a:pt x="136134" y="330200"/>
                      <a:pt x="95364" y="257846"/>
                      <a:pt x="45389" y="246006"/>
                    </a:cubicBezTo>
                    <a:cubicBezTo>
                      <a:pt x="45389" y="246006"/>
                      <a:pt x="57225" y="219695"/>
                      <a:pt x="32238" y="184176"/>
                    </a:cubicBezTo>
                    <a:cubicBezTo>
                      <a:pt x="32238" y="184176"/>
                      <a:pt x="1990" y="143394"/>
                      <a:pt x="675" y="121030"/>
                    </a:cubicBezTo>
                    <a:cubicBezTo>
                      <a:pt x="675" y="121030"/>
                      <a:pt x="-7216" y="82879"/>
                      <a:pt x="30923" y="40781"/>
                    </a:cubicBezTo>
                    <a:cubicBezTo>
                      <a:pt x="49335" y="19733"/>
                      <a:pt x="74322" y="0"/>
                      <a:pt x="13481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665">
                  <a:solidFill>
                    <a:schemeClr val="bg1">
                      <a:lumMod val="50000"/>
                    </a:schemeClr>
                  </a:solidFill>
                  <a:latin typeface="黑体" panose="02010609060101010101" pitchFamily="49" charset="-122"/>
                  <a:ea typeface="黑体" panose="02010609060101010101" pitchFamily="49" charset="-122"/>
                  <a:sym typeface="Source Han Serif SC" panose="02020400000000000000" pitchFamily="18" charset="-122"/>
                </a:endParaRPr>
              </a:p>
            </p:txBody>
          </p:sp>
        </p:grpSp>
      </p:grpSp>
      <p:sp>
        <p:nvSpPr>
          <p:cNvPr id="21" name="任意多边形 47"/>
          <p:cNvSpPr>
            <a:spLocks noChangeAspect="1"/>
          </p:cNvSpPr>
          <p:nvPr/>
        </p:nvSpPr>
        <p:spPr bwMode="auto">
          <a:xfrm>
            <a:off x="-1387003" y="2254646"/>
            <a:ext cx="2582292" cy="2813344"/>
          </a:xfrm>
          <a:custGeom>
            <a:avLst/>
            <a:gdLst>
              <a:gd name="connsiteX0" fmla="*/ 175170 w 301625"/>
              <a:gd name="connsiteY0" fmla="*/ 203200 h 328613"/>
              <a:gd name="connsiteX1" fmla="*/ 133078 w 301625"/>
              <a:gd name="connsiteY1" fmla="*/ 207076 h 328613"/>
              <a:gd name="connsiteX2" fmla="*/ 131763 w 301625"/>
              <a:gd name="connsiteY2" fmla="*/ 208369 h 328613"/>
              <a:gd name="connsiteX3" fmla="*/ 131763 w 301625"/>
              <a:gd name="connsiteY3" fmla="*/ 311741 h 328613"/>
              <a:gd name="connsiteX4" fmla="*/ 131763 w 301625"/>
              <a:gd name="connsiteY4" fmla="*/ 313033 h 328613"/>
              <a:gd name="connsiteX5" fmla="*/ 133078 w 301625"/>
              <a:gd name="connsiteY5" fmla="*/ 314325 h 328613"/>
              <a:gd name="connsiteX6" fmla="*/ 134394 w 301625"/>
              <a:gd name="connsiteY6" fmla="*/ 313033 h 328613"/>
              <a:gd name="connsiteX7" fmla="*/ 176486 w 301625"/>
              <a:gd name="connsiteY7" fmla="*/ 297527 h 328613"/>
              <a:gd name="connsiteX8" fmla="*/ 177801 w 301625"/>
              <a:gd name="connsiteY8" fmla="*/ 296235 h 328613"/>
              <a:gd name="connsiteX9" fmla="*/ 177801 w 301625"/>
              <a:gd name="connsiteY9" fmla="*/ 205784 h 328613"/>
              <a:gd name="connsiteX10" fmla="*/ 176486 w 301625"/>
              <a:gd name="connsiteY10" fmla="*/ 204492 h 328613"/>
              <a:gd name="connsiteX11" fmla="*/ 175170 w 301625"/>
              <a:gd name="connsiteY11" fmla="*/ 203200 h 328613"/>
              <a:gd name="connsiteX12" fmla="*/ 67595 w 301625"/>
              <a:gd name="connsiteY12" fmla="*/ 203200 h 328613"/>
              <a:gd name="connsiteX13" fmla="*/ 66341 w 301625"/>
              <a:gd name="connsiteY13" fmla="*/ 204495 h 328613"/>
              <a:gd name="connsiteX14" fmla="*/ 65088 w 301625"/>
              <a:gd name="connsiteY14" fmla="*/ 205790 h 328613"/>
              <a:gd name="connsiteX15" fmla="*/ 65088 w 301625"/>
              <a:gd name="connsiteY15" fmla="*/ 244643 h 328613"/>
              <a:gd name="connsiteX16" fmla="*/ 66341 w 301625"/>
              <a:gd name="connsiteY16" fmla="*/ 245938 h 328613"/>
              <a:gd name="connsiteX17" fmla="*/ 86394 w 301625"/>
              <a:gd name="connsiteY17" fmla="*/ 252413 h 328613"/>
              <a:gd name="connsiteX18" fmla="*/ 88901 w 301625"/>
              <a:gd name="connsiteY18" fmla="*/ 251118 h 328613"/>
              <a:gd name="connsiteX19" fmla="*/ 88901 w 301625"/>
              <a:gd name="connsiteY19" fmla="*/ 249823 h 328613"/>
              <a:gd name="connsiteX20" fmla="*/ 88901 w 301625"/>
              <a:gd name="connsiteY20" fmla="*/ 207085 h 328613"/>
              <a:gd name="connsiteX21" fmla="*/ 87648 w 301625"/>
              <a:gd name="connsiteY21" fmla="*/ 205790 h 328613"/>
              <a:gd name="connsiteX22" fmla="*/ 67595 w 301625"/>
              <a:gd name="connsiteY22" fmla="*/ 203200 h 328613"/>
              <a:gd name="connsiteX23" fmla="*/ 33111 w 301625"/>
              <a:gd name="connsiteY23" fmla="*/ 201613 h 328613"/>
              <a:gd name="connsiteX24" fmla="*/ 31750 w 301625"/>
              <a:gd name="connsiteY24" fmla="*/ 202893 h 328613"/>
              <a:gd name="connsiteX25" fmla="*/ 31750 w 301625"/>
              <a:gd name="connsiteY25" fmla="*/ 236180 h 328613"/>
              <a:gd name="connsiteX26" fmla="*/ 33111 w 301625"/>
              <a:gd name="connsiteY26" fmla="*/ 237460 h 328613"/>
              <a:gd name="connsiteX27" fmla="*/ 49439 w 301625"/>
              <a:gd name="connsiteY27" fmla="*/ 241301 h 328613"/>
              <a:gd name="connsiteX28" fmla="*/ 50800 w 301625"/>
              <a:gd name="connsiteY28" fmla="*/ 241301 h 328613"/>
              <a:gd name="connsiteX29" fmla="*/ 50800 w 301625"/>
              <a:gd name="connsiteY29" fmla="*/ 240021 h 328613"/>
              <a:gd name="connsiteX30" fmla="*/ 50800 w 301625"/>
              <a:gd name="connsiteY30" fmla="*/ 205454 h 328613"/>
              <a:gd name="connsiteX31" fmla="*/ 49439 w 301625"/>
              <a:gd name="connsiteY31" fmla="*/ 202893 h 328613"/>
              <a:gd name="connsiteX32" fmla="*/ 34471 w 301625"/>
              <a:gd name="connsiteY32" fmla="*/ 201613 h 328613"/>
              <a:gd name="connsiteX33" fmla="*/ 33111 w 301625"/>
              <a:gd name="connsiteY33" fmla="*/ 201613 h 328613"/>
              <a:gd name="connsiteX34" fmla="*/ 225690 w 301625"/>
              <a:gd name="connsiteY34" fmla="*/ 200025 h 328613"/>
              <a:gd name="connsiteX35" fmla="*/ 196586 w 301625"/>
              <a:gd name="connsiteY35" fmla="*/ 201313 h 328613"/>
              <a:gd name="connsiteX36" fmla="*/ 195263 w 301625"/>
              <a:gd name="connsiteY36" fmla="*/ 203890 h 328613"/>
              <a:gd name="connsiteX37" fmla="*/ 195263 w 301625"/>
              <a:gd name="connsiteY37" fmla="*/ 286348 h 328613"/>
              <a:gd name="connsiteX38" fmla="*/ 196586 w 301625"/>
              <a:gd name="connsiteY38" fmla="*/ 287637 h 328613"/>
              <a:gd name="connsiteX39" fmla="*/ 196586 w 301625"/>
              <a:gd name="connsiteY39" fmla="*/ 288925 h 328613"/>
              <a:gd name="connsiteX40" fmla="*/ 197909 w 301625"/>
              <a:gd name="connsiteY40" fmla="*/ 288925 h 328613"/>
              <a:gd name="connsiteX41" fmla="*/ 225690 w 301625"/>
              <a:gd name="connsiteY41" fmla="*/ 278618 h 328613"/>
              <a:gd name="connsiteX42" fmla="*/ 227013 w 301625"/>
              <a:gd name="connsiteY42" fmla="*/ 276041 h 328613"/>
              <a:gd name="connsiteX43" fmla="*/ 227013 w 301625"/>
              <a:gd name="connsiteY43" fmla="*/ 201313 h 328613"/>
              <a:gd name="connsiteX44" fmla="*/ 227013 w 301625"/>
              <a:gd name="connsiteY44" fmla="*/ 200025 h 328613"/>
              <a:gd name="connsiteX45" fmla="*/ 225690 w 301625"/>
              <a:gd name="connsiteY45" fmla="*/ 200025 h 328613"/>
              <a:gd name="connsiteX46" fmla="*/ 10824 w 301625"/>
              <a:gd name="connsiteY46" fmla="*/ 198438 h 328613"/>
              <a:gd name="connsiteX47" fmla="*/ 9525 w 301625"/>
              <a:gd name="connsiteY47" fmla="*/ 199732 h 328613"/>
              <a:gd name="connsiteX48" fmla="*/ 9525 w 301625"/>
              <a:gd name="connsiteY48" fmla="*/ 201025 h 328613"/>
              <a:gd name="connsiteX49" fmla="*/ 9525 w 301625"/>
              <a:gd name="connsiteY49" fmla="*/ 229482 h 328613"/>
              <a:gd name="connsiteX50" fmla="*/ 10824 w 301625"/>
              <a:gd name="connsiteY50" fmla="*/ 230776 h 328613"/>
              <a:gd name="connsiteX51" fmla="*/ 21215 w 301625"/>
              <a:gd name="connsiteY51" fmla="*/ 233363 h 328613"/>
              <a:gd name="connsiteX52" fmla="*/ 22514 w 301625"/>
              <a:gd name="connsiteY52" fmla="*/ 233363 h 328613"/>
              <a:gd name="connsiteX53" fmla="*/ 23813 w 301625"/>
              <a:gd name="connsiteY53" fmla="*/ 232070 h 328613"/>
              <a:gd name="connsiteX54" fmla="*/ 23813 w 301625"/>
              <a:gd name="connsiteY54" fmla="*/ 201025 h 328613"/>
              <a:gd name="connsiteX55" fmla="*/ 22514 w 301625"/>
              <a:gd name="connsiteY55" fmla="*/ 199732 h 328613"/>
              <a:gd name="connsiteX56" fmla="*/ 10824 w 301625"/>
              <a:gd name="connsiteY56" fmla="*/ 198438 h 328613"/>
              <a:gd name="connsiteX57" fmla="*/ 277495 w 301625"/>
              <a:gd name="connsiteY57" fmla="*/ 196850 h 328613"/>
              <a:gd name="connsiteX58" fmla="*/ 276225 w 301625"/>
              <a:gd name="connsiteY58" fmla="*/ 198135 h 328613"/>
              <a:gd name="connsiteX59" fmla="*/ 276225 w 301625"/>
              <a:gd name="connsiteY59" fmla="*/ 222553 h 328613"/>
              <a:gd name="connsiteX60" fmla="*/ 276225 w 301625"/>
              <a:gd name="connsiteY60" fmla="*/ 223838 h 328613"/>
              <a:gd name="connsiteX61" fmla="*/ 277495 w 301625"/>
              <a:gd name="connsiteY61" fmla="*/ 223838 h 328613"/>
              <a:gd name="connsiteX62" fmla="*/ 287655 w 301625"/>
              <a:gd name="connsiteY62" fmla="*/ 222553 h 328613"/>
              <a:gd name="connsiteX63" fmla="*/ 288925 w 301625"/>
              <a:gd name="connsiteY63" fmla="*/ 219983 h 328613"/>
              <a:gd name="connsiteX64" fmla="*/ 288925 w 301625"/>
              <a:gd name="connsiteY64" fmla="*/ 198135 h 328613"/>
              <a:gd name="connsiteX65" fmla="*/ 288925 w 301625"/>
              <a:gd name="connsiteY65" fmla="*/ 196850 h 328613"/>
              <a:gd name="connsiteX66" fmla="*/ 287655 w 301625"/>
              <a:gd name="connsiteY66" fmla="*/ 196850 h 328613"/>
              <a:gd name="connsiteX67" fmla="*/ 277495 w 301625"/>
              <a:gd name="connsiteY67" fmla="*/ 196850 h 328613"/>
              <a:gd name="connsiteX68" fmla="*/ 253736 w 301625"/>
              <a:gd name="connsiteY68" fmla="*/ 196850 h 328613"/>
              <a:gd name="connsiteX69" fmla="*/ 252413 w 301625"/>
              <a:gd name="connsiteY69" fmla="*/ 199496 h 328613"/>
              <a:gd name="connsiteX70" fmla="*/ 252413 w 301625"/>
              <a:gd name="connsiteY70" fmla="*/ 225954 h 328613"/>
              <a:gd name="connsiteX71" fmla="*/ 253736 w 301625"/>
              <a:gd name="connsiteY71" fmla="*/ 227277 h 328613"/>
              <a:gd name="connsiteX72" fmla="*/ 255059 w 301625"/>
              <a:gd name="connsiteY72" fmla="*/ 228600 h 328613"/>
              <a:gd name="connsiteX73" fmla="*/ 255059 w 301625"/>
              <a:gd name="connsiteY73" fmla="*/ 227277 h 328613"/>
              <a:gd name="connsiteX74" fmla="*/ 266965 w 301625"/>
              <a:gd name="connsiteY74" fmla="*/ 225954 h 328613"/>
              <a:gd name="connsiteX75" fmla="*/ 268288 w 301625"/>
              <a:gd name="connsiteY75" fmla="*/ 223308 h 328613"/>
              <a:gd name="connsiteX76" fmla="*/ 268288 w 301625"/>
              <a:gd name="connsiteY76" fmla="*/ 198173 h 328613"/>
              <a:gd name="connsiteX77" fmla="*/ 268288 w 301625"/>
              <a:gd name="connsiteY77" fmla="*/ 196850 h 328613"/>
              <a:gd name="connsiteX78" fmla="*/ 266965 w 301625"/>
              <a:gd name="connsiteY78" fmla="*/ 196850 h 328613"/>
              <a:gd name="connsiteX79" fmla="*/ 253736 w 301625"/>
              <a:gd name="connsiteY79" fmla="*/ 196850 h 328613"/>
              <a:gd name="connsiteX80" fmla="*/ 276225 w 301625"/>
              <a:gd name="connsiteY80" fmla="*/ 149225 h 328613"/>
              <a:gd name="connsiteX81" fmla="*/ 276225 w 301625"/>
              <a:gd name="connsiteY81" fmla="*/ 150510 h 328613"/>
              <a:gd name="connsiteX82" fmla="*/ 276225 w 301625"/>
              <a:gd name="connsiteY82" fmla="*/ 173643 h 328613"/>
              <a:gd name="connsiteX83" fmla="*/ 277495 w 301625"/>
              <a:gd name="connsiteY83" fmla="*/ 176213 h 328613"/>
              <a:gd name="connsiteX84" fmla="*/ 287655 w 301625"/>
              <a:gd name="connsiteY84" fmla="*/ 176213 h 328613"/>
              <a:gd name="connsiteX85" fmla="*/ 288925 w 301625"/>
              <a:gd name="connsiteY85" fmla="*/ 176213 h 328613"/>
              <a:gd name="connsiteX86" fmla="*/ 288925 w 301625"/>
              <a:gd name="connsiteY86" fmla="*/ 174928 h 328613"/>
              <a:gd name="connsiteX87" fmla="*/ 288925 w 301625"/>
              <a:gd name="connsiteY87" fmla="*/ 153080 h 328613"/>
              <a:gd name="connsiteX88" fmla="*/ 287655 w 301625"/>
              <a:gd name="connsiteY88" fmla="*/ 150510 h 328613"/>
              <a:gd name="connsiteX89" fmla="*/ 277495 w 301625"/>
              <a:gd name="connsiteY89" fmla="*/ 149225 h 328613"/>
              <a:gd name="connsiteX90" fmla="*/ 276225 w 301625"/>
              <a:gd name="connsiteY90" fmla="*/ 149225 h 328613"/>
              <a:gd name="connsiteX91" fmla="*/ 253736 w 301625"/>
              <a:gd name="connsiteY91" fmla="*/ 145720 h 328613"/>
              <a:gd name="connsiteX92" fmla="*/ 252413 w 301625"/>
              <a:gd name="connsiteY92" fmla="*/ 146977 h 328613"/>
              <a:gd name="connsiteX93" fmla="*/ 252413 w 301625"/>
              <a:gd name="connsiteY93" fmla="*/ 172112 h 328613"/>
              <a:gd name="connsiteX94" fmla="*/ 253736 w 301625"/>
              <a:gd name="connsiteY94" fmla="*/ 174626 h 328613"/>
              <a:gd name="connsiteX95" fmla="*/ 266965 w 301625"/>
              <a:gd name="connsiteY95" fmla="*/ 174626 h 328613"/>
              <a:gd name="connsiteX96" fmla="*/ 268288 w 301625"/>
              <a:gd name="connsiteY96" fmla="*/ 174626 h 328613"/>
              <a:gd name="connsiteX97" fmla="*/ 268288 w 301625"/>
              <a:gd name="connsiteY97" fmla="*/ 173369 h 328613"/>
              <a:gd name="connsiteX98" fmla="*/ 268288 w 301625"/>
              <a:gd name="connsiteY98" fmla="*/ 149490 h 328613"/>
              <a:gd name="connsiteX99" fmla="*/ 266965 w 301625"/>
              <a:gd name="connsiteY99" fmla="*/ 146977 h 328613"/>
              <a:gd name="connsiteX100" fmla="*/ 255059 w 301625"/>
              <a:gd name="connsiteY100" fmla="*/ 145720 h 328613"/>
              <a:gd name="connsiteX101" fmla="*/ 253736 w 301625"/>
              <a:gd name="connsiteY101" fmla="*/ 145720 h 328613"/>
              <a:gd name="connsiteX102" fmla="*/ 21215 w 301625"/>
              <a:gd name="connsiteY102" fmla="*/ 139700 h 328613"/>
              <a:gd name="connsiteX103" fmla="*/ 10824 w 301625"/>
              <a:gd name="connsiteY103" fmla="*/ 142287 h 328613"/>
              <a:gd name="connsiteX104" fmla="*/ 9525 w 301625"/>
              <a:gd name="connsiteY104" fmla="*/ 144874 h 328613"/>
              <a:gd name="connsiteX105" fmla="*/ 9525 w 301625"/>
              <a:gd name="connsiteY105" fmla="*/ 173332 h 328613"/>
              <a:gd name="connsiteX106" fmla="*/ 9525 w 301625"/>
              <a:gd name="connsiteY106" fmla="*/ 174625 h 328613"/>
              <a:gd name="connsiteX107" fmla="*/ 10824 w 301625"/>
              <a:gd name="connsiteY107" fmla="*/ 174625 h 328613"/>
              <a:gd name="connsiteX108" fmla="*/ 22514 w 301625"/>
              <a:gd name="connsiteY108" fmla="*/ 173332 h 328613"/>
              <a:gd name="connsiteX109" fmla="*/ 23813 w 301625"/>
              <a:gd name="connsiteY109" fmla="*/ 172038 h 328613"/>
              <a:gd name="connsiteX110" fmla="*/ 23813 w 301625"/>
              <a:gd name="connsiteY110" fmla="*/ 140993 h 328613"/>
              <a:gd name="connsiteX111" fmla="*/ 23813 w 301625"/>
              <a:gd name="connsiteY111" fmla="*/ 139700 h 328613"/>
              <a:gd name="connsiteX112" fmla="*/ 21215 w 301625"/>
              <a:gd name="connsiteY112" fmla="*/ 139700 h 328613"/>
              <a:gd name="connsiteX113" fmla="*/ 216893 w 301625"/>
              <a:gd name="connsiteY113" fmla="*/ 138113 h 328613"/>
              <a:gd name="connsiteX114" fmla="*/ 214313 w 301625"/>
              <a:gd name="connsiteY114" fmla="*/ 139417 h 328613"/>
              <a:gd name="connsiteX115" fmla="*/ 214313 w 301625"/>
              <a:gd name="connsiteY115" fmla="*/ 140721 h 328613"/>
              <a:gd name="connsiteX116" fmla="*/ 214313 w 301625"/>
              <a:gd name="connsiteY116" fmla="*/ 172018 h 328613"/>
              <a:gd name="connsiteX117" fmla="*/ 215603 w 301625"/>
              <a:gd name="connsiteY117" fmla="*/ 173322 h 328613"/>
              <a:gd name="connsiteX118" fmla="*/ 232371 w 301625"/>
              <a:gd name="connsiteY118" fmla="*/ 174626 h 328613"/>
              <a:gd name="connsiteX119" fmla="*/ 233661 w 301625"/>
              <a:gd name="connsiteY119" fmla="*/ 173322 h 328613"/>
              <a:gd name="connsiteX120" fmla="*/ 234951 w 301625"/>
              <a:gd name="connsiteY120" fmla="*/ 172018 h 328613"/>
              <a:gd name="connsiteX121" fmla="*/ 234951 w 301625"/>
              <a:gd name="connsiteY121" fmla="*/ 143329 h 328613"/>
              <a:gd name="connsiteX122" fmla="*/ 232371 w 301625"/>
              <a:gd name="connsiteY122" fmla="*/ 142025 h 328613"/>
              <a:gd name="connsiteX123" fmla="*/ 216893 w 301625"/>
              <a:gd name="connsiteY123" fmla="*/ 138113 h 328613"/>
              <a:gd name="connsiteX124" fmla="*/ 49439 w 301625"/>
              <a:gd name="connsiteY124" fmla="*/ 131763 h 328613"/>
              <a:gd name="connsiteX125" fmla="*/ 33111 w 301625"/>
              <a:gd name="connsiteY125" fmla="*/ 135632 h 328613"/>
              <a:gd name="connsiteX126" fmla="*/ 31750 w 301625"/>
              <a:gd name="connsiteY126" fmla="*/ 138212 h 328613"/>
              <a:gd name="connsiteX127" fmla="*/ 31750 w 301625"/>
              <a:gd name="connsiteY127" fmla="*/ 170458 h 328613"/>
              <a:gd name="connsiteX128" fmla="*/ 33111 w 301625"/>
              <a:gd name="connsiteY128" fmla="*/ 171748 h 328613"/>
              <a:gd name="connsiteX129" fmla="*/ 34471 w 301625"/>
              <a:gd name="connsiteY129" fmla="*/ 173038 h 328613"/>
              <a:gd name="connsiteX130" fmla="*/ 49439 w 301625"/>
              <a:gd name="connsiteY130" fmla="*/ 171748 h 328613"/>
              <a:gd name="connsiteX131" fmla="*/ 50800 w 301625"/>
              <a:gd name="connsiteY131" fmla="*/ 169169 h 328613"/>
              <a:gd name="connsiteX132" fmla="*/ 50800 w 301625"/>
              <a:gd name="connsiteY132" fmla="*/ 134343 h 328613"/>
              <a:gd name="connsiteX133" fmla="*/ 50800 w 301625"/>
              <a:gd name="connsiteY133" fmla="*/ 133053 h 328613"/>
              <a:gd name="connsiteX134" fmla="*/ 49439 w 301625"/>
              <a:gd name="connsiteY134" fmla="*/ 131763 h 328613"/>
              <a:gd name="connsiteX135" fmla="*/ 174308 w 301625"/>
              <a:gd name="connsiteY135" fmla="*/ 130175 h 328613"/>
              <a:gd name="connsiteX136" fmla="*/ 173038 w 301625"/>
              <a:gd name="connsiteY136" fmla="*/ 131474 h 328613"/>
              <a:gd name="connsiteX137" fmla="*/ 173038 w 301625"/>
              <a:gd name="connsiteY137" fmla="*/ 132773 h 328613"/>
              <a:gd name="connsiteX138" fmla="*/ 173038 w 301625"/>
              <a:gd name="connsiteY138" fmla="*/ 169141 h 328613"/>
              <a:gd name="connsiteX139" fmla="*/ 174308 w 301625"/>
              <a:gd name="connsiteY139" fmla="*/ 170440 h 328613"/>
              <a:gd name="connsiteX140" fmla="*/ 195898 w 301625"/>
              <a:gd name="connsiteY140" fmla="*/ 173038 h 328613"/>
              <a:gd name="connsiteX141" fmla="*/ 197168 w 301625"/>
              <a:gd name="connsiteY141" fmla="*/ 171739 h 328613"/>
              <a:gd name="connsiteX142" fmla="*/ 198438 w 301625"/>
              <a:gd name="connsiteY142" fmla="*/ 170440 h 328613"/>
              <a:gd name="connsiteX143" fmla="*/ 198438 w 301625"/>
              <a:gd name="connsiteY143" fmla="*/ 136669 h 328613"/>
              <a:gd name="connsiteX144" fmla="*/ 197168 w 301625"/>
              <a:gd name="connsiteY144" fmla="*/ 135370 h 328613"/>
              <a:gd name="connsiteX145" fmla="*/ 174308 w 301625"/>
              <a:gd name="connsiteY145" fmla="*/ 130175 h 328613"/>
              <a:gd name="connsiteX146" fmla="*/ 86394 w 301625"/>
              <a:gd name="connsiteY146" fmla="*/ 120650 h 328613"/>
              <a:gd name="connsiteX147" fmla="*/ 66341 w 301625"/>
              <a:gd name="connsiteY147" fmla="*/ 127086 h 328613"/>
              <a:gd name="connsiteX148" fmla="*/ 65088 w 301625"/>
              <a:gd name="connsiteY148" fmla="*/ 128373 h 328613"/>
              <a:gd name="connsiteX149" fmla="*/ 65088 w 301625"/>
              <a:gd name="connsiteY149" fmla="*/ 166988 h 328613"/>
              <a:gd name="connsiteX150" fmla="*/ 66341 w 301625"/>
              <a:gd name="connsiteY150" fmla="*/ 168275 h 328613"/>
              <a:gd name="connsiteX151" fmla="*/ 67595 w 301625"/>
              <a:gd name="connsiteY151" fmla="*/ 168275 h 328613"/>
              <a:gd name="connsiteX152" fmla="*/ 87648 w 301625"/>
              <a:gd name="connsiteY152" fmla="*/ 166988 h 328613"/>
              <a:gd name="connsiteX153" fmla="*/ 88901 w 301625"/>
              <a:gd name="connsiteY153" fmla="*/ 165701 h 328613"/>
              <a:gd name="connsiteX154" fmla="*/ 88901 w 301625"/>
              <a:gd name="connsiteY154" fmla="*/ 123224 h 328613"/>
              <a:gd name="connsiteX155" fmla="*/ 88901 w 301625"/>
              <a:gd name="connsiteY155" fmla="*/ 121937 h 328613"/>
              <a:gd name="connsiteX156" fmla="*/ 86394 w 301625"/>
              <a:gd name="connsiteY156" fmla="*/ 120650 h 328613"/>
              <a:gd name="connsiteX157" fmla="*/ 114300 w 301625"/>
              <a:gd name="connsiteY157" fmla="*/ 119063 h 328613"/>
              <a:gd name="connsiteX158" fmla="*/ 114300 w 301625"/>
              <a:gd name="connsiteY158" fmla="*/ 121653 h 328613"/>
              <a:gd name="connsiteX159" fmla="*/ 114300 w 301625"/>
              <a:gd name="connsiteY159" fmla="*/ 164391 h 328613"/>
              <a:gd name="connsiteX160" fmla="*/ 115593 w 301625"/>
              <a:gd name="connsiteY160" fmla="*/ 166981 h 328613"/>
              <a:gd name="connsiteX161" fmla="*/ 147931 w 301625"/>
              <a:gd name="connsiteY161" fmla="*/ 168276 h 328613"/>
              <a:gd name="connsiteX162" fmla="*/ 149225 w 301625"/>
              <a:gd name="connsiteY162" fmla="*/ 168276 h 328613"/>
              <a:gd name="connsiteX163" fmla="*/ 149225 w 301625"/>
              <a:gd name="connsiteY163" fmla="*/ 166981 h 328613"/>
              <a:gd name="connsiteX164" fmla="*/ 149225 w 301625"/>
              <a:gd name="connsiteY164" fmla="*/ 126833 h 328613"/>
              <a:gd name="connsiteX165" fmla="*/ 147931 w 301625"/>
              <a:gd name="connsiteY165" fmla="*/ 125538 h 328613"/>
              <a:gd name="connsiteX166" fmla="*/ 115593 w 301625"/>
              <a:gd name="connsiteY166" fmla="*/ 119063 h 328613"/>
              <a:gd name="connsiteX167" fmla="*/ 114300 w 301625"/>
              <a:gd name="connsiteY167" fmla="*/ 119063 h 328613"/>
              <a:gd name="connsiteX168" fmla="*/ 21215 w 301625"/>
              <a:gd name="connsiteY168" fmla="*/ 77788 h 328613"/>
              <a:gd name="connsiteX169" fmla="*/ 9525 w 301625"/>
              <a:gd name="connsiteY169" fmla="*/ 84403 h 328613"/>
              <a:gd name="connsiteX170" fmla="*/ 9525 w 301625"/>
              <a:gd name="connsiteY170" fmla="*/ 87049 h 328613"/>
              <a:gd name="connsiteX171" fmla="*/ 9525 w 301625"/>
              <a:gd name="connsiteY171" fmla="*/ 116153 h 328613"/>
              <a:gd name="connsiteX172" fmla="*/ 9525 w 301625"/>
              <a:gd name="connsiteY172" fmla="*/ 117476 h 328613"/>
              <a:gd name="connsiteX173" fmla="*/ 10824 w 301625"/>
              <a:gd name="connsiteY173" fmla="*/ 117476 h 328613"/>
              <a:gd name="connsiteX174" fmla="*/ 12123 w 301625"/>
              <a:gd name="connsiteY174" fmla="*/ 117476 h 328613"/>
              <a:gd name="connsiteX175" fmla="*/ 22514 w 301625"/>
              <a:gd name="connsiteY175" fmla="*/ 112184 h 328613"/>
              <a:gd name="connsiteX176" fmla="*/ 23813 w 301625"/>
              <a:gd name="connsiteY176" fmla="*/ 110861 h 328613"/>
              <a:gd name="connsiteX177" fmla="*/ 23813 w 301625"/>
              <a:gd name="connsiteY177" fmla="*/ 79111 h 328613"/>
              <a:gd name="connsiteX178" fmla="*/ 22514 w 301625"/>
              <a:gd name="connsiteY178" fmla="*/ 77788 h 328613"/>
              <a:gd name="connsiteX179" fmla="*/ 21215 w 301625"/>
              <a:gd name="connsiteY179" fmla="*/ 77788 h 328613"/>
              <a:gd name="connsiteX180" fmla="*/ 215603 w 301625"/>
              <a:gd name="connsiteY180" fmla="*/ 76200 h 328613"/>
              <a:gd name="connsiteX181" fmla="*/ 214313 w 301625"/>
              <a:gd name="connsiteY181" fmla="*/ 78760 h 328613"/>
              <a:gd name="connsiteX182" fmla="*/ 214313 w 301625"/>
              <a:gd name="connsiteY182" fmla="*/ 109487 h 328613"/>
              <a:gd name="connsiteX183" fmla="*/ 215603 w 301625"/>
              <a:gd name="connsiteY183" fmla="*/ 110767 h 328613"/>
              <a:gd name="connsiteX184" fmla="*/ 232371 w 301625"/>
              <a:gd name="connsiteY184" fmla="*/ 115888 h 328613"/>
              <a:gd name="connsiteX185" fmla="*/ 233661 w 301625"/>
              <a:gd name="connsiteY185" fmla="*/ 115888 h 328613"/>
              <a:gd name="connsiteX186" fmla="*/ 234951 w 301625"/>
              <a:gd name="connsiteY186" fmla="*/ 114608 h 328613"/>
              <a:gd name="connsiteX187" fmla="*/ 234951 w 301625"/>
              <a:gd name="connsiteY187" fmla="*/ 85162 h 328613"/>
              <a:gd name="connsiteX188" fmla="*/ 233661 w 301625"/>
              <a:gd name="connsiteY188" fmla="*/ 83882 h 328613"/>
              <a:gd name="connsiteX189" fmla="*/ 216893 w 301625"/>
              <a:gd name="connsiteY189" fmla="*/ 76200 h 328613"/>
              <a:gd name="connsiteX190" fmla="*/ 215603 w 301625"/>
              <a:gd name="connsiteY190" fmla="*/ 76200 h 328613"/>
              <a:gd name="connsiteX191" fmla="*/ 48079 w 301625"/>
              <a:gd name="connsiteY191" fmla="*/ 61604 h 328613"/>
              <a:gd name="connsiteX192" fmla="*/ 33111 w 301625"/>
              <a:gd name="connsiteY192" fmla="*/ 70556 h 328613"/>
              <a:gd name="connsiteX193" fmla="*/ 31750 w 301625"/>
              <a:gd name="connsiteY193" fmla="*/ 71834 h 328613"/>
              <a:gd name="connsiteX194" fmla="*/ 31750 w 301625"/>
              <a:gd name="connsiteY194" fmla="*/ 103805 h 328613"/>
              <a:gd name="connsiteX195" fmla="*/ 33111 w 301625"/>
              <a:gd name="connsiteY195" fmla="*/ 106363 h 328613"/>
              <a:gd name="connsiteX196" fmla="*/ 34471 w 301625"/>
              <a:gd name="connsiteY196" fmla="*/ 106363 h 328613"/>
              <a:gd name="connsiteX197" fmla="*/ 50800 w 301625"/>
              <a:gd name="connsiteY197" fmla="*/ 99969 h 328613"/>
              <a:gd name="connsiteX198" fmla="*/ 50800 w 301625"/>
              <a:gd name="connsiteY198" fmla="*/ 97411 h 328613"/>
              <a:gd name="connsiteX199" fmla="*/ 50800 w 301625"/>
              <a:gd name="connsiteY199" fmla="*/ 62883 h 328613"/>
              <a:gd name="connsiteX200" fmla="*/ 50800 w 301625"/>
              <a:gd name="connsiteY200" fmla="*/ 61604 h 328613"/>
              <a:gd name="connsiteX201" fmla="*/ 48079 w 301625"/>
              <a:gd name="connsiteY201" fmla="*/ 61604 h 328613"/>
              <a:gd name="connsiteX202" fmla="*/ 175578 w 301625"/>
              <a:gd name="connsiteY202" fmla="*/ 57150 h 328613"/>
              <a:gd name="connsiteX203" fmla="*/ 173038 w 301625"/>
              <a:gd name="connsiteY203" fmla="*/ 58437 h 328613"/>
              <a:gd name="connsiteX204" fmla="*/ 173038 w 301625"/>
              <a:gd name="connsiteY204" fmla="*/ 59724 h 328613"/>
              <a:gd name="connsiteX205" fmla="*/ 173038 w 301625"/>
              <a:gd name="connsiteY205" fmla="*/ 95765 h 328613"/>
              <a:gd name="connsiteX206" fmla="*/ 174308 w 301625"/>
              <a:gd name="connsiteY206" fmla="*/ 97052 h 328613"/>
              <a:gd name="connsiteX207" fmla="*/ 195898 w 301625"/>
              <a:gd name="connsiteY207" fmla="*/ 104775 h 328613"/>
              <a:gd name="connsiteX208" fmla="*/ 197168 w 301625"/>
              <a:gd name="connsiteY208" fmla="*/ 103488 h 328613"/>
              <a:gd name="connsiteX209" fmla="*/ 198438 w 301625"/>
              <a:gd name="connsiteY209" fmla="*/ 102201 h 328613"/>
              <a:gd name="connsiteX210" fmla="*/ 198438 w 301625"/>
              <a:gd name="connsiteY210" fmla="*/ 68734 h 328613"/>
              <a:gd name="connsiteX211" fmla="*/ 197168 w 301625"/>
              <a:gd name="connsiteY211" fmla="*/ 67447 h 328613"/>
              <a:gd name="connsiteX212" fmla="*/ 175578 w 301625"/>
              <a:gd name="connsiteY212" fmla="*/ 57150 h 328613"/>
              <a:gd name="connsiteX213" fmla="*/ 86394 w 301625"/>
              <a:gd name="connsiteY213" fmla="*/ 36513 h 328613"/>
              <a:gd name="connsiteX214" fmla="*/ 66341 w 301625"/>
              <a:gd name="connsiteY214" fmla="*/ 49435 h 328613"/>
              <a:gd name="connsiteX215" fmla="*/ 65088 w 301625"/>
              <a:gd name="connsiteY215" fmla="*/ 50727 h 328613"/>
              <a:gd name="connsiteX216" fmla="*/ 65088 w 301625"/>
              <a:gd name="connsiteY216" fmla="*/ 89492 h 328613"/>
              <a:gd name="connsiteX217" fmla="*/ 66341 w 301625"/>
              <a:gd name="connsiteY217" fmla="*/ 92076 h 328613"/>
              <a:gd name="connsiteX218" fmla="*/ 67595 w 301625"/>
              <a:gd name="connsiteY218" fmla="*/ 92076 h 328613"/>
              <a:gd name="connsiteX219" fmla="*/ 87648 w 301625"/>
              <a:gd name="connsiteY219" fmla="*/ 81739 h 328613"/>
              <a:gd name="connsiteX220" fmla="*/ 88901 w 301625"/>
              <a:gd name="connsiteY220" fmla="*/ 80447 h 328613"/>
              <a:gd name="connsiteX221" fmla="*/ 88901 w 301625"/>
              <a:gd name="connsiteY221" fmla="*/ 37805 h 328613"/>
              <a:gd name="connsiteX222" fmla="*/ 87648 w 301625"/>
              <a:gd name="connsiteY222" fmla="*/ 36513 h 328613"/>
              <a:gd name="connsiteX223" fmla="*/ 86394 w 301625"/>
              <a:gd name="connsiteY223" fmla="*/ 36513 h 328613"/>
              <a:gd name="connsiteX224" fmla="*/ 114300 w 301625"/>
              <a:gd name="connsiteY224" fmla="*/ 33338 h 328613"/>
              <a:gd name="connsiteX225" fmla="*/ 114300 w 301625"/>
              <a:gd name="connsiteY225" fmla="*/ 34637 h 328613"/>
              <a:gd name="connsiteX226" fmla="*/ 114300 w 301625"/>
              <a:gd name="connsiteY226" fmla="*/ 78798 h 328613"/>
              <a:gd name="connsiteX227" fmla="*/ 115593 w 301625"/>
              <a:gd name="connsiteY227" fmla="*/ 80097 h 328613"/>
              <a:gd name="connsiteX228" fmla="*/ 146638 w 301625"/>
              <a:gd name="connsiteY228" fmla="*/ 90488 h 328613"/>
              <a:gd name="connsiteX229" fmla="*/ 147931 w 301625"/>
              <a:gd name="connsiteY229" fmla="*/ 90488 h 328613"/>
              <a:gd name="connsiteX230" fmla="*/ 149225 w 301625"/>
              <a:gd name="connsiteY230" fmla="*/ 90488 h 328613"/>
              <a:gd name="connsiteX231" fmla="*/ 149225 w 301625"/>
              <a:gd name="connsiteY231" fmla="*/ 87890 h 328613"/>
              <a:gd name="connsiteX232" fmla="*/ 149225 w 301625"/>
              <a:gd name="connsiteY232" fmla="*/ 48924 h 328613"/>
              <a:gd name="connsiteX233" fmla="*/ 147931 w 301625"/>
              <a:gd name="connsiteY233" fmla="*/ 47625 h 328613"/>
              <a:gd name="connsiteX234" fmla="*/ 116887 w 301625"/>
              <a:gd name="connsiteY234" fmla="*/ 33338 h 328613"/>
              <a:gd name="connsiteX235" fmla="*/ 114300 w 301625"/>
              <a:gd name="connsiteY235" fmla="*/ 33338 h 328613"/>
              <a:gd name="connsiteX236" fmla="*/ 103562 w 301625"/>
              <a:gd name="connsiteY236" fmla="*/ 0 h 328613"/>
              <a:gd name="connsiteX237" fmla="*/ 106151 w 301625"/>
              <a:gd name="connsiteY237" fmla="*/ 0 h 328613"/>
              <a:gd name="connsiteX238" fmla="*/ 243371 w 301625"/>
              <a:gd name="connsiteY238" fmla="*/ 68840 h 328613"/>
              <a:gd name="connsiteX239" fmla="*/ 245960 w 301625"/>
              <a:gd name="connsiteY239" fmla="*/ 74035 h 328613"/>
              <a:gd name="connsiteX240" fmla="*/ 245960 w 301625"/>
              <a:gd name="connsiteY240" fmla="*/ 111702 h 328613"/>
              <a:gd name="connsiteX241" fmla="*/ 297741 w 301625"/>
              <a:gd name="connsiteY241" fmla="*/ 127289 h 328613"/>
              <a:gd name="connsiteX242" fmla="*/ 301625 w 301625"/>
              <a:gd name="connsiteY242" fmla="*/ 132484 h 328613"/>
              <a:gd name="connsiteX243" fmla="*/ 301625 w 301625"/>
              <a:gd name="connsiteY243" fmla="*/ 249382 h 328613"/>
              <a:gd name="connsiteX244" fmla="*/ 297741 w 301625"/>
              <a:gd name="connsiteY244" fmla="*/ 255877 h 328613"/>
              <a:gd name="connsiteX245" fmla="*/ 243371 w 301625"/>
              <a:gd name="connsiteY245" fmla="*/ 276658 h 328613"/>
              <a:gd name="connsiteX246" fmla="*/ 104857 w 301625"/>
              <a:gd name="connsiteY246" fmla="*/ 328613 h 328613"/>
              <a:gd name="connsiteX247" fmla="*/ 103562 w 301625"/>
              <a:gd name="connsiteY247" fmla="*/ 328613 h 328613"/>
              <a:gd name="connsiteX248" fmla="*/ 100973 w 301625"/>
              <a:gd name="connsiteY248" fmla="*/ 328613 h 328613"/>
              <a:gd name="connsiteX249" fmla="*/ 2589 w 301625"/>
              <a:gd name="connsiteY249" fmla="*/ 274061 h 328613"/>
              <a:gd name="connsiteX250" fmla="*/ 0 w 301625"/>
              <a:gd name="connsiteY250" fmla="*/ 268865 h 328613"/>
              <a:gd name="connsiteX251" fmla="*/ 0 w 301625"/>
              <a:gd name="connsiteY251" fmla="*/ 75334 h 328613"/>
              <a:gd name="connsiteX252" fmla="*/ 2589 w 301625"/>
              <a:gd name="connsiteY252" fmla="*/ 71438 h 328613"/>
              <a:gd name="connsiteX253" fmla="*/ 99679 w 301625"/>
              <a:gd name="connsiteY253" fmla="*/ 1299 h 328613"/>
              <a:gd name="connsiteX254" fmla="*/ 103562 w 301625"/>
              <a:gd name="connsiteY254"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301625" h="328613">
                <a:moveTo>
                  <a:pt x="175170" y="203200"/>
                </a:moveTo>
                <a:cubicBezTo>
                  <a:pt x="175170" y="203200"/>
                  <a:pt x="175170" y="203200"/>
                  <a:pt x="133078" y="207076"/>
                </a:cubicBezTo>
                <a:cubicBezTo>
                  <a:pt x="131763" y="207076"/>
                  <a:pt x="131763" y="207076"/>
                  <a:pt x="131763" y="208369"/>
                </a:cubicBezTo>
                <a:cubicBezTo>
                  <a:pt x="131763" y="208369"/>
                  <a:pt x="131763" y="208369"/>
                  <a:pt x="131763" y="311741"/>
                </a:cubicBezTo>
                <a:cubicBezTo>
                  <a:pt x="131763" y="313033"/>
                  <a:pt x="131763" y="313033"/>
                  <a:pt x="131763" y="313033"/>
                </a:cubicBezTo>
                <a:cubicBezTo>
                  <a:pt x="131763" y="313033"/>
                  <a:pt x="133078" y="314325"/>
                  <a:pt x="133078" y="314325"/>
                </a:cubicBezTo>
                <a:cubicBezTo>
                  <a:pt x="133078" y="314325"/>
                  <a:pt x="133078" y="314325"/>
                  <a:pt x="134394" y="313033"/>
                </a:cubicBezTo>
                <a:cubicBezTo>
                  <a:pt x="134394" y="313033"/>
                  <a:pt x="134394" y="313033"/>
                  <a:pt x="176486" y="297527"/>
                </a:cubicBezTo>
                <a:cubicBezTo>
                  <a:pt x="176486" y="297527"/>
                  <a:pt x="177801" y="296235"/>
                  <a:pt x="177801" y="296235"/>
                </a:cubicBezTo>
                <a:lnTo>
                  <a:pt x="177801" y="205784"/>
                </a:lnTo>
                <a:cubicBezTo>
                  <a:pt x="177801" y="204492"/>
                  <a:pt x="176486" y="204492"/>
                  <a:pt x="176486" y="204492"/>
                </a:cubicBezTo>
                <a:cubicBezTo>
                  <a:pt x="176486" y="204492"/>
                  <a:pt x="175170" y="203200"/>
                  <a:pt x="175170" y="203200"/>
                </a:cubicBezTo>
                <a:close/>
                <a:moveTo>
                  <a:pt x="67595" y="203200"/>
                </a:moveTo>
                <a:cubicBezTo>
                  <a:pt x="66341" y="203200"/>
                  <a:pt x="66341" y="203200"/>
                  <a:pt x="66341" y="204495"/>
                </a:cubicBezTo>
                <a:cubicBezTo>
                  <a:pt x="65088" y="204495"/>
                  <a:pt x="65088" y="204495"/>
                  <a:pt x="65088" y="205790"/>
                </a:cubicBezTo>
                <a:cubicBezTo>
                  <a:pt x="65088" y="205790"/>
                  <a:pt x="65088" y="205790"/>
                  <a:pt x="65088" y="244643"/>
                </a:cubicBezTo>
                <a:cubicBezTo>
                  <a:pt x="65088" y="244643"/>
                  <a:pt x="66341" y="245938"/>
                  <a:pt x="66341" y="245938"/>
                </a:cubicBezTo>
                <a:cubicBezTo>
                  <a:pt x="68848" y="247233"/>
                  <a:pt x="82634" y="252413"/>
                  <a:pt x="86394" y="252413"/>
                </a:cubicBezTo>
                <a:cubicBezTo>
                  <a:pt x="87648" y="252413"/>
                  <a:pt x="87648" y="252413"/>
                  <a:pt x="88901" y="251118"/>
                </a:cubicBezTo>
                <a:cubicBezTo>
                  <a:pt x="88901" y="251118"/>
                  <a:pt x="88901" y="251118"/>
                  <a:pt x="88901" y="249823"/>
                </a:cubicBezTo>
                <a:cubicBezTo>
                  <a:pt x="88901" y="248528"/>
                  <a:pt x="88901" y="208380"/>
                  <a:pt x="88901" y="207085"/>
                </a:cubicBezTo>
                <a:cubicBezTo>
                  <a:pt x="88901" y="207085"/>
                  <a:pt x="88901" y="205790"/>
                  <a:pt x="87648" y="205790"/>
                </a:cubicBezTo>
                <a:cubicBezTo>
                  <a:pt x="87648" y="205790"/>
                  <a:pt x="87648" y="205790"/>
                  <a:pt x="67595" y="203200"/>
                </a:cubicBezTo>
                <a:close/>
                <a:moveTo>
                  <a:pt x="33111" y="201613"/>
                </a:moveTo>
                <a:cubicBezTo>
                  <a:pt x="31750" y="202893"/>
                  <a:pt x="31750" y="202893"/>
                  <a:pt x="31750" y="202893"/>
                </a:cubicBezTo>
                <a:cubicBezTo>
                  <a:pt x="31750" y="202893"/>
                  <a:pt x="31750" y="202893"/>
                  <a:pt x="31750" y="236180"/>
                </a:cubicBezTo>
                <a:cubicBezTo>
                  <a:pt x="31750" y="236180"/>
                  <a:pt x="31750" y="237460"/>
                  <a:pt x="33111" y="237460"/>
                </a:cubicBezTo>
                <a:cubicBezTo>
                  <a:pt x="33111" y="237460"/>
                  <a:pt x="33111" y="237460"/>
                  <a:pt x="49439" y="241301"/>
                </a:cubicBezTo>
                <a:cubicBezTo>
                  <a:pt x="49439" y="241301"/>
                  <a:pt x="50800" y="241301"/>
                  <a:pt x="50800" y="241301"/>
                </a:cubicBezTo>
                <a:cubicBezTo>
                  <a:pt x="50800" y="241301"/>
                  <a:pt x="50800" y="240021"/>
                  <a:pt x="50800" y="240021"/>
                </a:cubicBezTo>
                <a:lnTo>
                  <a:pt x="50800" y="205454"/>
                </a:lnTo>
                <a:cubicBezTo>
                  <a:pt x="50800" y="204174"/>
                  <a:pt x="50800" y="202893"/>
                  <a:pt x="49439" y="202893"/>
                </a:cubicBezTo>
                <a:cubicBezTo>
                  <a:pt x="49439" y="202893"/>
                  <a:pt x="49439" y="202893"/>
                  <a:pt x="34471" y="201613"/>
                </a:cubicBezTo>
                <a:cubicBezTo>
                  <a:pt x="33111" y="201613"/>
                  <a:pt x="33111" y="201613"/>
                  <a:pt x="33111" y="201613"/>
                </a:cubicBezTo>
                <a:close/>
                <a:moveTo>
                  <a:pt x="225690" y="200025"/>
                </a:moveTo>
                <a:cubicBezTo>
                  <a:pt x="225690" y="200025"/>
                  <a:pt x="225690" y="200025"/>
                  <a:pt x="196586" y="201313"/>
                </a:cubicBezTo>
                <a:cubicBezTo>
                  <a:pt x="196586" y="201313"/>
                  <a:pt x="195263" y="202602"/>
                  <a:pt x="195263" y="203890"/>
                </a:cubicBezTo>
                <a:cubicBezTo>
                  <a:pt x="195263" y="203890"/>
                  <a:pt x="195263" y="203890"/>
                  <a:pt x="195263" y="286348"/>
                </a:cubicBezTo>
                <a:cubicBezTo>
                  <a:pt x="195263" y="287637"/>
                  <a:pt x="195263" y="287637"/>
                  <a:pt x="196586" y="287637"/>
                </a:cubicBezTo>
                <a:cubicBezTo>
                  <a:pt x="196586" y="288925"/>
                  <a:pt x="196586" y="288925"/>
                  <a:pt x="196586" y="288925"/>
                </a:cubicBezTo>
                <a:cubicBezTo>
                  <a:pt x="197909" y="288925"/>
                  <a:pt x="197909" y="288925"/>
                  <a:pt x="197909" y="288925"/>
                </a:cubicBezTo>
                <a:cubicBezTo>
                  <a:pt x="197909" y="288925"/>
                  <a:pt x="197909" y="288925"/>
                  <a:pt x="225690" y="278618"/>
                </a:cubicBezTo>
                <a:cubicBezTo>
                  <a:pt x="227013" y="277329"/>
                  <a:pt x="227013" y="277329"/>
                  <a:pt x="227013" y="276041"/>
                </a:cubicBezTo>
                <a:lnTo>
                  <a:pt x="227013" y="201313"/>
                </a:lnTo>
                <a:cubicBezTo>
                  <a:pt x="227013" y="201313"/>
                  <a:pt x="227013" y="200025"/>
                  <a:pt x="227013" y="200025"/>
                </a:cubicBezTo>
                <a:cubicBezTo>
                  <a:pt x="227013" y="200025"/>
                  <a:pt x="225690" y="200025"/>
                  <a:pt x="225690" y="200025"/>
                </a:cubicBezTo>
                <a:close/>
                <a:moveTo>
                  <a:pt x="10824" y="198438"/>
                </a:moveTo>
                <a:cubicBezTo>
                  <a:pt x="10824" y="198438"/>
                  <a:pt x="9525" y="198438"/>
                  <a:pt x="9525" y="199732"/>
                </a:cubicBezTo>
                <a:cubicBezTo>
                  <a:pt x="9525" y="199732"/>
                  <a:pt x="9525" y="199732"/>
                  <a:pt x="9525" y="201025"/>
                </a:cubicBezTo>
                <a:cubicBezTo>
                  <a:pt x="9525" y="201025"/>
                  <a:pt x="9525" y="201025"/>
                  <a:pt x="9525" y="229482"/>
                </a:cubicBezTo>
                <a:cubicBezTo>
                  <a:pt x="9525" y="229482"/>
                  <a:pt x="9525" y="230776"/>
                  <a:pt x="10824" y="230776"/>
                </a:cubicBezTo>
                <a:cubicBezTo>
                  <a:pt x="10824" y="230776"/>
                  <a:pt x="10824" y="230776"/>
                  <a:pt x="21215" y="233363"/>
                </a:cubicBezTo>
                <a:cubicBezTo>
                  <a:pt x="21215" y="233363"/>
                  <a:pt x="21215" y="233363"/>
                  <a:pt x="22514" y="233363"/>
                </a:cubicBezTo>
                <a:cubicBezTo>
                  <a:pt x="23813" y="233363"/>
                  <a:pt x="23813" y="232070"/>
                  <a:pt x="23813" y="232070"/>
                </a:cubicBezTo>
                <a:lnTo>
                  <a:pt x="23813" y="201025"/>
                </a:lnTo>
                <a:cubicBezTo>
                  <a:pt x="23813" y="201025"/>
                  <a:pt x="23813" y="199732"/>
                  <a:pt x="22514" y="199732"/>
                </a:cubicBezTo>
                <a:cubicBezTo>
                  <a:pt x="22514" y="199732"/>
                  <a:pt x="22514" y="199732"/>
                  <a:pt x="10824" y="198438"/>
                </a:cubicBezTo>
                <a:close/>
                <a:moveTo>
                  <a:pt x="277495" y="196850"/>
                </a:moveTo>
                <a:cubicBezTo>
                  <a:pt x="276225" y="196850"/>
                  <a:pt x="276225" y="198135"/>
                  <a:pt x="276225" y="198135"/>
                </a:cubicBezTo>
                <a:cubicBezTo>
                  <a:pt x="276225" y="198135"/>
                  <a:pt x="276225" y="198135"/>
                  <a:pt x="276225" y="222553"/>
                </a:cubicBezTo>
                <a:cubicBezTo>
                  <a:pt x="276225" y="222553"/>
                  <a:pt x="276225" y="223838"/>
                  <a:pt x="276225" y="223838"/>
                </a:cubicBezTo>
                <a:cubicBezTo>
                  <a:pt x="276225" y="223838"/>
                  <a:pt x="277495" y="223838"/>
                  <a:pt x="277495" y="223838"/>
                </a:cubicBezTo>
                <a:cubicBezTo>
                  <a:pt x="277495" y="223838"/>
                  <a:pt x="277495" y="223838"/>
                  <a:pt x="287655" y="222553"/>
                </a:cubicBezTo>
                <a:cubicBezTo>
                  <a:pt x="288925" y="221268"/>
                  <a:pt x="288925" y="221268"/>
                  <a:pt x="288925" y="219983"/>
                </a:cubicBezTo>
                <a:lnTo>
                  <a:pt x="288925" y="198135"/>
                </a:lnTo>
                <a:cubicBezTo>
                  <a:pt x="288925" y="198135"/>
                  <a:pt x="288925" y="196850"/>
                  <a:pt x="288925" y="196850"/>
                </a:cubicBezTo>
                <a:cubicBezTo>
                  <a:pt x="287655" y="196850"/>
                  <a:pt x="287655" y="196850"/>
                  <a:pt x="287655" y="196850"/>
                </a:cubicBezTo>
                <a:cubicBezTo>
                  <a:pt x="287655" y="196850"/>
                  <a:pt x="287655" y="196850"/>
                  <a:pt x="277495" y="196850"/>
                </a:cubicBezTo>
                <a:close/>
                <a:moveTo>
                  <a:pt x="253736" y="196850"/>
                </a:moveTo>
                <a:cubicBezTo>
                  <a:pt x="253736" y="196850"/>
                  <a:pt x="252413" y="198173"/>
                  <a:pt x="252413" y="199496"/>
                </a:cubicBezTo>
                <a:cubicBezTo>
                  <a:pt x="252413" y="199496"/>
                  <a:pt x="252413" y="199496"/>
                  <a:pt x="252413" y="225954"/>
                </a:cubicBezTo>
                <a:cubicBezTo>
                  <a:pt x="252413" y="225954"/>
                  <a:pt x="252413" y="227277"/>
                  <a:pt x="253736" y="227277"/>
                </a:cubicBezTo>
                <a:cubicBezTo>
                  <a:pt x="253736" y="227277"/>
                  <a:pt x="253736" y="228600"/>
                  <a:pt x="255059" y="228600"/>
                </a:cubicBezTo>
                <a:cubicBezTo>
                  <a:pt x="255059" y="228600"/>
                  <a:pt x="255059" y="228600"/>
                  <a:pt x="255059" y="227277"/>
                </a:cubicBezTo>
                <a:cubicBezTo>
                  <a:pt x="255059" y="227277"/>
                  <a:pt x="255059" y="227277"/>
                  <a:pt x="266965" y="225954"/>
                </a:cubicBezTo>
                <a:cubicBezTo>
                  <a:pt x="268288" y="225954"/>
                  <a:pt x="268288" y="224631"/>
                  <a:pt x="268288" y="223308"/>
                </a:cubicBezTo>
                <a:lnTo>
                  <a:pt x="268288" y="198173"/>
                </a:lnTo>
                <a:cubicBezTo>
                  <a:pt x="268288" y="198173"/>
                  <a:pt x="268288" y="196850"/>
                  <a:pt x="268288" y="196850"/>
                </a:cubicBezTo>
                <a:cubicBezTo>
                  <a:pt x="268288" y="196850"/>
                  <a:pt x="266965" y="196850"/>
                  <a:pt x="266965" y="196850"/>
                </a:cubicBezTo>
                <a:cubicBezTo>
                  <a:pt x="266965" y="196850"/>
                  <a:pt x="266965" y="196850"/>
                  <a:pt x="253736" y="196850"/>
                </a:cubicBezTo>
                <a:close/>
                <a:moveTo>
                  <a:pt x="276225" y="149225"/>
                </a:moveTo>
                <a:cubicBezTo>
                  <a:pt x="276225" y="150510"/>
                  <a:pt x="276225" y="150510"/>
                  <a:pt x="276225" y="150510"/>
                </a:cubicBezTo>
                <a:cubicBezTo>
                  <a:pt x="276225" y="150510"/>
                  <a:pt x="276225" y="150510"/>
                  <a:pt x="276225" y="173643"/>
                </a:cubicBezTo>
                <a:cubicBezTo>
                  <a:pt x="276225" y="174928"/>
                  <a:pt x="276225" y="176213"/>
                  <a:pt x="277495" y="176213"/>
                </a:cubicBezTo>
                <a:cubicBezTo>
                  <a:pt x="277495" y="176213"/>
                  <a:pt x="277495" y="176213"/>
                  <a:pt x="287655" y="176213"/>
                </a:cubicBezTo>
                <a:cubicBezTo>
                  <a:pt x="287655" y="176213"/>
                  <a:pt x="287655" y="176213"/>
                  <a:pt x="288925" y="176213"/>
                </a:cubicBezTo>
                <a:cubicBezTo>
                  <a:pt x="288925" y="176213"/>
                  <a:pt x="288925" y="174928"/>
                  <a:pt x="288925" y="174928"/>
                </a:cubicBezTo>
                <a:lnTo>
                  <a:pt x="288925" y="153080"/>
                </a:lnTo>
                <a:cubicBezTo>
                  <a:pt x="288925" y="151795"/>
                  <a:pt x="288925" y="150510"/>
                  <a:pt x="287655" y="150510"/>
                </a:cubicBezTo>
                <a:cubicBezTo>
                  <a:pt x="287655" y="150510"/>
                  <a:pt x="287655" y="150510"/>
                  <a:pt x="277495" y="149225"/>
                </a:cubicBezTo>
                <a:cubicBezTo>
                  <a:pt x="277495" y="149225"/>
                  <a:pt x="277495" y="149225"/>
                  <a:pt x="276225" y="149225"/>
                </a:cubicBezTo>
                <a:close/>
                <a:moveTo>
                  <a:pt x="253736" y="145720"/>
                </a:moveTo>
                <a:cubicBezTo>
                  <a:pt x="252413" y="145720"/>
                  <a:pt x="252413" y="146977"/>
                  <a:pt x="252413" y="146977"/>
                </a:cubicBezTo>
                <a:cubicBezTo>
                  <a:pt x="252413" y="146977"/>
                  <a:pt x="252413" y="146977"/>
                  <a:pt x="252413" y="172112"/>
                </a:cubicBezTo>
                <a:cubicBezTo>
                  <a:pt x="252413" y="173369"/>
                  <a:pt x="253736" y="174626"/>
                  <a:pt x="253736" y="174626"/>
                </a:cubicBezTo>
                <a:cubicBezTo>
                  <a:pt x="253736" y="174626"/>
                  <a:pt x="253736" y="174626"/>
                  <a:pt x="266965" y="174626"/>
                </a:cubicBezTo>
                <a:cubicBezTo>
                  <a:pt x="266965" y="174626"/>
                  <a:pt x="268288" y="174626"/>
                  <a:pt x="268288" y="174626"/>
                </a:cubicBezTo>
                <a:cubicBezTo>
                  <a:pt x="268288" y="174626"/>
                  <a:pt x="268288" y="173369"/>
                  <a:pt x="268288" y="173369"/>
                </a:cubicBezTo>
                <a:lnTo>
                  <a:pt x="268288" y="149490"/>
                </a:lnTo>
                <a:cubicBezTo>
                  <a:pt x="268288" y="148233"/>
                  <a:pt x="268288" y="146977"/>
                  <a:pt x="266965" y="146977"/>
                </a:cubicBezTo>
                <a:cubicBezTo>
                  <a:pt x="266965" y="146977"/>
                  <a:pt x="266965" y="146977"/>
                  <a:pt x="255059" y="145720"/>
                </a:cubicBezTo>
                <a:cubicBezTo>
                  <a:pt x="253736" y="144463"/>
                  <a:pt x="253736" y="145720"/>
                  <a:pt x="253736" y="145720"/>
                </a:cubicBezTo>
                <a:close/>
                <a:moveTo>
                  <a:pt x="21215" y="139700"/>
                </a:moveTo>
                <a:cubicBezTo>
                  <a:pt x="21215" y="139700"/>
                  <a:pt x="21215" y="139700"/>
                  <a:pt x="10824" y="142287"/>
                </a:cubicBezTo>
                <a:cubicBezTo>
                  <a:pt x="9525" y="142287"/>
                  <a:pt x="9525" y="143581"/>
                  <a:pt x="9525" y="144874"/>
                </a:cubicBezTo>
                <a:cubicBezTo>
                  <a:pt x="9525" y="144874"/>
                  <a:pt x="9525" y="144874"/>
                  <a:pt x="9525" y="173332"/>
                </a:cubicBezTo>
                <a:cubicBezTo>
                  <a:pt x="9525" y="173332"/>
                  <a:pt x="9525" y="173332"/>
                  <a:pt x="9525" y="174625"/>
                </a:cubicBezTo>
                <a:cubicBezTo>
                  <a:pt x="9525" y="174625"/>
                  <a:pt x="10824" y="174625"/>
                  <a:pt x="10824" y="174625"/>
                </a:cubicBezTo>
                <a:cubicBezTo>
                  <a:pt x="10824" y="174625"/>
                  <a:pt x="10824" y="174625"/>
                  <a:pt x="22514" y="173332"/>
                </a:cubicBezTo>
                <a:cubicBezTo>
                  <a:pt x="22514" y="173332"/>
                  <a:pt x="23813" y="173332"/>
                  <a:pt x="23813" y="172038"/>
                </a:cubicBezTo>
                <a:lnTo>
                  <a:pt x="23813" y="140993"/>
                </a:lnTo>
                <a:cubicBezTo>
                  <a:pt x="23813" y="140993"/>
                  <a:pt x="23813" y="139700"/>
                  <a:pt x="23813" y="139700"/>
                </a:cubicBezTo>
                <a:cubicBezTo>
                  <a:pt x="22514" y="139700"/>
                  <a:pt x="22514" y="139700"/>
                  <a:pt x="21215" y="139700"/>
                </a:cubicBezTo>
                <a:close/>
                <a:moveTo>
                  <a:pt x="216893" y="138113"/>
                </a:moveTo>
                <a:cubicBezTo>
                  <a:pt x="215603" y="138113"/>
                  <a:pt x="215603" y="138113"/>
                  <a:pt x="214313" y="139417"/>
                </a:cubicBezTo>
                <a:cubicBezTo>
                  <a:pt x="214313" y="139417"/>
                  <a:pt x="214313" y="139417"/>
                  <a:pt x="214313" y="140721"/>
                </a:cubicBezTo>
                <a:cubicBezTo>
                  <a:pt x="214313" y="140721"/>
                  <a:pt x="214313" y="140721"/>
                  <a:pt x="214313" y="172018"/>
                </a:cubicBezTo>
                <a:cubicBezTo>
                  <a:pt x="214313" y="172018"/>
                  <a:pt x="214313" y="173322"/>
                  <a:pt x="215603" y="173322"/>
                </a:cubicBezTo>
                <a:cubicBezTo>
                  <a:pt x="215603" y="173322"/>
                  <a:pt x="215603" y="173322"/>
                  <a:pt x="232371" y="174626"/>
                </a:cubicBezTo>
                <a:cubicBezTo>
                  <a:pt x="233661" y="174626"/>
                  <a:pt x="233661" y="174626"/>
                  <a:pt x="233661" y="173322"/>
                </a:cubicBezTo>
                <a:cubicBezTo>
                  <a:pt x="233661" y="173322"/>
                  <a:pt x="234951" y="173322"/>
                  <a:pt x="234951" y="172018"/>
                </a:cubicBezTo>
                <a:lnTo>
                  <a:pt x="234951" y="143329"/>
                </a:lnTo>
                <a:cubicBezTo>
                  <a:pt x="234951" y="142025"/>
                  <a:pt x="233661" y="142025"/>
                  <a:pt x="232371" y="142025"/>
                </a:cubicBezTo>
                <a:cubicBezTo>
                  <a:pt x="232371" y="142025"/>
                  <a:pt x="232371" y="142025"/>
                  <a:pt x="216893" y="138113"/>
                </a:cubicBezTo>
                <a:close/>
                <a:moveTo>
                  <a:pt x="49439" y="131763"/>
                </a:moveTo>
                <a:cubicBezTo>
                  <a:pt x="49439" y="131763"/>
                  <a:pt x="49439" y="131763"/>
                  <a:pt x="33111" y="135632"/>
                </a:cubicBezTo>
                <a:cubicBezTo>
                  <a:pt x="31750" y="136922"/>
                  <a:pt x="31750" y="136922"/>
                  <a:pt x="31750" y="138212"/>
                </a:cubicBezTo>
                <a:cubicBezTo>
                  <a:pt x="31750" y="138212"/>
                  <a:pt x="31750" y="138212"/>
                  <a:pt x="31750" y="170458"/>
                </a:cubicBezTo>
                <a:cubicBezTo>
                  <a:pt x="31750" y="170458"/>
                  <a:pt x="31750" y="171748"/>
                  <a:pt x="33111" y="171748"/>
                </a:cubicBezTo>
                <a:cubicBezTo>
                  <a:pt x="33111" y="171748"/>
                  <a:pt x="33111" y="173038"/>
                  <a:pt x="34471" y="173038"/>
                </a:cubicBezTo>
                <a:cubicBezTo>
                  <a:pt x="34471" y="173038"/>
                  <a:pt x="34471" y="173038"/>
                  <a:pt x="49439" y="171748"/>
                </a:cubicBezTo>
                <a:cubicBezTo>
                  <a:pt x="50800" y="171748"/>
                  <a:pt x="50800" y="170458"/>
                  <a:pt x="50800" y="169169"/>
                </a:cubicBezTo>
                <a:lnTo>
                  <a:pt x="50800" y="134343"/>
                </a:lnTo>
                <a:cubicBezTo>
                  <a:pt x="50800" y="133053"/>
                  <a:pt x="50800" y="133053"/>
                  <a:pt x="50800" y="133053"/>
                </a:cubicBezTo>
                <a:cubicBezTo>
                  <a:pt x="50800" y="131763"/>
                  <a:pt x="49439" y="131763"/>
                  <a:pt x="49439" y="131763"/>
                </a:cubicBezTo>
                <a:close/>
                <a:moveTo>
                  <a:pt x="174308" y="130175"/>
                </a:moveTo>
                <a:cubicBezTo>
                  <a:pt x="174308" y="130175"/>
                  <a:pt x="174308" y="130175"/>
                  <a:pt x="173038" y="131474"/>
                </a:cubicBezTo>
                <a:cubicBezTo>
                  <a:pt x="173038" y="131474"/>
                  <a:pt x="173038" y="131474"/>
                  <a:pt x="173038" y="132773"/>
                </a:cubicBezTo>
                <a:lnTo>
                  <a:pt x="173038" y="169141"/>
                </a:lnTo>
                <a:cubicBezTo>
                  <a:pt x="173038" y="170440"/>
                  <a:pt x="173038" y="170440"/>
                  <a:pt x="174308" y="170440"/>
                </a:cubicBezTo>
                <a:cubicBezTo>
                  <a:pt x="174308" y="170440"/>
                  <a:pt x="174308" y="170440"/>
                  <a:pt x="195898" y="173038"/>
                </a:cubicBezTo>
                <a:cubicBezTo>
                  <a:pt x="197168" y="173038"/>
                  <a:pt x="197168" y="171739"/>
                  <a:pt x="197168" y="171739"/>
                </a:cubicBezTo>
                <a:cubicBezTo>
                  <a:pt x="198438" y="171739"/>
                  <a:pt x="198438" y="170440"/>
                  <a:pt x="198438" y="170440"/>
                </a:cubicBezTo>
                <a:cubicBezTo>
                  <a:pt x="198438" y="170440"/>
                  <a:pt x="198438" y="170440"/>
                  <a:pt x="198438" y="136669"/>
                </a:cubicBezTo>
                <a:cubicBezTo>
                  <a:pt x="198438" y="135370"/>
                  <a:pt x="197168" y="135370"/>
                  <a:pt x="197168" y="135370"/>
                </a:cubicBezTo>
                <a:cubicBezTo>
                  <a:pt x="197168" y="135370"/>
                  <a:pt x="197168" y="135370"/>
                  <a:pt x="174308" y="130175"/>
                </a:cubicBezTo>
                <a:close/>
                <a:moveTo>
                  <a:pt x="86394" y="120650"/>
                </a:moveTo>
                <a:cubicBezTo>
                  <a:pt x="86394" y="120650"/>
                  <a:pt x="86394" y="120650"/>
                  <a:pt x="66341" y="127086"/>
                </a:cubicBezTo>
                <a:cubicBezTo>
                  <a:pt x="66341" y="127086"/>
                  <a:pt x="65088" y="127086"/>
                  <a:pt x="65088" y="128373"/>
                </a:cubicBezTo>
                <a:cubicBezTo>
                  <a:pt x="65088" y="128373"/>
                  <a:pt x="65088" y="128373"/>
                  <a:pt x="65088" y="166988"/>
                </a:cubicBezTo>
                <a:cubicBezTo>
                  <a:pt x="65088" y="166988"/>
                  <a:pt x="65088" y="168275"/>
                  <a:pt x="66341" y="168275"/>
                </a:cubicBezTo>
                <a:cubicBezTo>
                  <a:pt x="66341" y="168275"/>
                  <a:pt x="66341" y="168275"/>
                  <a:pt x="67595" y="168275"/>
                </a:cubicBezTo>
                <a:cubicBezTo>
                  <a:pt x="67595" y="168275"/>
                  <a:pt x="67595" y="168275"/>
                  <a:pt x="87648" y="166988"/>
                </a:cubicBezTo>
                <a:cubicBezTo>
                  <a:pt x="88901" y="166988"/>
                  <a:pt x="88901" y="165701"/>
                  <a:pt x="88901" y="165701"/>
                </a:cubicBezTo>
                <a:lnTo>
                  <a:pt x="88901" y="123224"/>
                </a:lnTo>
                <a:cubicBezTo>
                  <a:pt x="88901" y="121937"/>
                  <a:pt x="88901" y="121937"/>
                  <a:pt x="88901" y="121937"/>
                </a:cubicBezTo>
                <a:cubicBezTo>
                  <a:pt x="87648" y="120650"/>
                  <a:pt x="87648" y="120650"/>
                  <a:pt x="86394" y="120650"/>
                </a:cubicBezTo>
                <a:close/>
                <a:moveTo>
                  <a:pt x="114300" y="119063"/>
                </a:moveTo>
                <a:cubicBezTo>
                  <a:pt x="114300" y="120358"/>
                  <a:pt x="114300" y="120358"/>
                  <a:pt x="114300" y="121653"/>
                </a:cubicBezTo>
                <a:cubicBezTo>
                  <a:pt x="114300" y="121653"/>
                  <a:pt x="114300" y="121653"/>
                  <a:pt x="114300" y="164391"/>
                </a:cubicBezTo>
                <a:cubicBezTo>
                  <a:pt x="114300" y="165686"/>
                  <a:pt x="114300" y="166981"/>
                  <a:pt x="115593" y="166981"/>
                </a:cubicBezTo>
                <a:cubicBezTo>
                  <a:pt x="115593" y="166981"/>
                  <a:pt x="115593" y="166981"/>
                  <a:pt x="147931" y="168276"/>
                </a:cubicBezTo>
                <a:cubicBezTo>
                  <a:pt x="147931" y="168276"/>
                  <a:pt x="147931" y="168276"/>
                  <a:pt x="149225" y="168276"/>
                </a:cubicBezTo>
                <a:cubicBezTo>
                  <a:pt x="149225" y="166981"/>
                  <a:pt x="149225" y="166981"/>
                  <a:pt x="149225" y="166981"/>
                </a:cubicBezTo>
                <a:cubicBezTo>
                  <a:pt x="149225" y="166981"/>
                  <a:pt x="149225" y="166981"/>
                  <a:pt x="149225" y="126833"/>
                </a:cubicBezTo>
                <a:cubicBezTo>
                  <a:pt x="149225" y="125538"/>
                  <a:pt x="149225" y="125538"/>
                  <a:pt x="147931" y="125538"/>
                </a:cubicBezTo>
                <a:cubicBezTo>
                  <a:pt x="147931" y="125538"/>
                  <a:pt x="147931" y="125538"/>
                  <a:pt x="115593" y="119063"/>
                </a:cubicBezTo>
                <a:cubicBezTo>
                  <a:pt x="115593" y="119063"/>
                  <a:pt x="115593" y="119063"/>
                  <a:pt x="114300" y="119063"/>
                </a:cubicBezTo>
                <a:close/>
                <a:moveTo>
                  <a:pt x="21215" y="77788"/>
                </a:moveTo>
                <a:cubicBezTo>
                  <a:pt x="21215" y="77788"/>
                  <a:pt x="21215" y="77788"/>
                  <a:pt x="9525" y="84403"/>
                </a:cubicBezTo>
                <a:cubicBezTo>
                  <a:pt x="9525" y="85726"/>
                  <a:pt x="9525" y="85726"/>
                  <a:pt x="9525" y="87049"/>
                </a:cubicBezTo>
                <a:cubicBezTo>
                  <a:pt x="9525" y="87049"/>
                  <a:pt x="9525" y="87049"/>
                  <a:pt x="9525" y="116153"/>
                </a:cubicBezTo>
                <a:cubicBezTo>
                  <a:pt x="9525" y="116153"/>
                  <a:pt x="9525" y="117476"/>
                  <a:pt x="9525" y="117476"/>
                </a:cubicBezTo>
                <a:cubicBezTo>
                  <a:pt x="9525" y="117476"/>
                  <a:pt x="10824" y="117476"/>
                  <a:pt x="10824" y="117476"/>
                </a:cubicBezTo>
                <a:cubicBezTo>
                  <a:pt x="10824" y="117476"/>
                  <a:pt x="10824" y="117476"/>
                  <a:pt x="12123" y="117476"/>
                </a:cubicBezTo>
                <a:cubicBezTo>
                  <a:pt x="12123" y="117476"/>
                  <a:pt x="12123" y="117476"/>
                  <a:pt x="22514" y="112184"/>
                </a:cubicBezTo>
                <a:cubicBezTo>
                  <a:pt x="23813" y="112184"/>
                  <a:pt x="23813" y="110861"/>
                  <a:pt x="23813" y="110861"/>
                </a:cubicBezTo>
                <a:lnTo>
                  <a:pt x="23813" y="79111"/>
                </a:lnTo>
                <a:cubicBezTo>
                  <a:pt x="23813" y="79111"/>
                  <a:pt x="23813" y="77788"/>
                  <a:pt x="22514" y="77788"/>
                </a:cubicBezTo>
                <a:cubicBezTo>
                  <a:pt x="22514" y="77788"/>
                  <a:pt x="21215" y="77788"/>
                  <a:pt x="21215" y="77788"/>
                </a:cubicBezTo>
                <a:close/>
                <a:moveTo>
                  <a:pt x="215603" y="76200"/>
                </a:moveTo>
                <a:cubicBezTo>
                  <a:pt x="214313" y="77480"/>
                  <a:pt x="214313" y="77480"/>
                  <a:pt x="214313" y="78760"/>
                </a:cubicBezTo>
                <a:cubicBezTo>
                  <a:pt x="214313" y="78760"/>
                  <a:pt x="214313" y="78760"/>
                  <a:pt x="214313" y="109487"/>
                </a:cubicBezTo>
                <a:cubicBezTo>
                  <a:pt x="214313" y="109487"/>
                  <a:pt x="214313" y="110767"/>
                  <a:pt x="215603" y="110767"/>
                </a:cubicBezTo>
                <a:cubicBezTo>
                  <a:pt x="215603" y="110767"/>
                  <a:pt x="215603" y="110767"/>
                  <a:pt x="232371" y="115888"/>
                </a:cubicBezTo>
                <a:cubicBezTo>
                  <a:pt x="232371" y="115888"/>
                  <a:pt x="233661" y="115888"/>
                  <a:pt x="233661" y="115888"/>
                </a:cubicBezTo>
                <a:cubicBezTo>
                  <a:pt x="233661" y="115888"/>
                  <a:pt x="234951" y="114608"/>
                  <a:pt x="234951" y="114608"/>
                </a:cubicBezTo>
                <a:lnTo>
                  <a:pt x="234951" y="85162"/>
                </a:lnTo>
                <a:cubicBezTo>
                  <a:pt x="234951" y="85162"/>
                  <a:pt x="233661" y="83882"/>
                  <a:pt x="233661" y="83882"/>
                </a:cubicBezTo>
                <a:cubicBezTo>
                  <a:pt x="233661" y="83882"/>
                  <a:pt x="233661" y="83882"/>
                  <a:pt x="216893" y="76200"/>
                </a:cubicBezTo>
                <a:cubicBezTo>
                  <a:pt x="215603" y="76200"/>
                  <a:pt x="215603" y="76200"/>
                  <a:pt x="215603" y="76200"/>
                </a:cubicBezTo>
                <a:close/>
                <a:moveTo>
                  <a:pt x="48079" y="61604"/>
                </a:moveTo>
                <a:cubicBezTo>
                  <a:pt x="48079" y="61604"/>
                  <a:pt x="48079" y="61604"/>
                  <a:pt x="33111" y="70556"/>
                </a:cubicBezTo>
                <a:cubicBezTo>
                  <a:pt x="31750" y="70556"/>
                  <a:pt x="31750" y="71834"/>
                  <a:pt x="31750" y="71834"/>
                </a:cubicBezTo>
                <a:cubicBezTo>
                  <a:pt x="31750" y="71834"/>
                  <a:pt x="31750" y="71834"/>
                  <a:pt x="31750" y="103805"/>
                </a:cubicBezTo>
                <a:cubicBezTo>
                  <a:pt x="31750" y="105084"/>
                  <a:pt x="31750" y="105084"/>
                  <a:pt x="33111" y="106363"/>
                </a:cubicBezTo>
                <a:cubicBezTo>
                  <a:pt x="33111" y="106363"/>
                  <a:pt x="33111" y="106363"/>
                  <a:pt x="34471" y="106363"/>
                </a:cubicBezTo>
                <a:cubicBezTo>
                  <a:pt x="34471" y="106363"/>
                  <a:pt x="34471" y="106363"/>
                  <a:pt x="50800" y="99969"/>
                </a:cubicBezTo>
                <a:cubicBezTo>
                  <a:pt x="50800" y="98690"/>
                  <a:pt x="50800" y="98690"/>
                  <a:pt x="50800" y="97411"/>
                </a:cubicBezTo>
                <a:lnTo>
                  <a:pt x="50800" y="62883"/>
                </a:lnTo>
                <a:cubicBezTo>
                  <a:pt x="50800" y="61604"/>
                  <a:pt x="50800" y="61604"/>
                  <a:pt x="50800" y="61604"/>
                </a:cubicBezTo>
                <a:cubicBezTo>
                  <a:pt x="49439" y="60325"/>
                  <a:pt x="49439" y="60325"/>
                  <a:pt x="48079" y="61604"/>
                </a:cubicBezTo>
                <a:close/>
                <a:moveTo>
                  <a:pt x="175578" y="57150"/>
                </a:moveTo>
                <a:cubicBezTo>
                  <a:pt x="174308" y="57150"/>
                  <a:pt x="174308" y="57150"/>
                  <a:pt x="173038" y="58437"/>
                </a:cubicBezTo>
                <a:cubicBezTo>
                  <a:pt x="173038" y="58437"/>
                  <a:pt x="173038" y="58437"/>
                  <a:pt x="173038" y="59724"/>
                </a:cubicBezTo>
                <a:lnTo>
                  <a:pt x="173038" y="95765"/>
                </a:lnTo>
                <a:cubicBezTo>
                  <a:pt x="173038" y="95765"/>
                  <a:pt x="173038" y="97052"/>
                  <a:pt x="174308" y="97052"/>
                </a:cubicBezTo>
                <a:cubicBezTo>
                  <a:pt x="174308" y="97052"/>
                  <a:pt x="174308" y="97052"/>
                  <a:pt x="195898" y="104775"/>
                </a:cubicBezTo>
                <a:cubicBezTo>
                  <a:pt x="197168" y="104775"/>
                  <a:pt x="197168" y="103488"/>
                  <a:pt x="197168" y="103488"/>
                </a:cubicBezTo>
                <a:cubicBezTo>
                  <a:pt x="198438" y="103488"/>
                  <a:pt x="198438" y="103488"/>
                  <a:pt x="198438" y="102201"/>
                </a:cubicBezTo>
                <a:cubicBezTo>
                  <a:pt x="198438" y="102201"/>
                  <a:pt x="198438" y="102201"/>
                  <a:pt x="198438" y="68734"/>
                </a:cubicBezTo>
                <a:cubicBezTo>
                  <a:pt x="198438" y="68734"/>
                  <a:pt x="198438" y="67447"/>
                  <a:pt x="197168" y="67447"/>
                </a:cubicBezTo>
                <a:cubicBezTo>
                  <a:pt x="197168" y="67447"/>
                  <a:pt x="197168" y="67447"/>
                  <a:pt x="175578" y="57150"/>
                </a:cubicBezTo>
                <a:close/>
                <a:moveTo>
                  <a:pt x="86394" y="36513"/>
                </a:moveTo>
                <a:cubicBezTo>
                  <a:pt x="86394" y="36513"/>
                  <a:pt x="86394" y="36513"/>
                  <a:pt x="66341" y="49435"/>
                </a:cubicBezTo>
                <a:cubicBezTo>
                  <a:pt x="65088" y="49435"/>
                  <a:pt x="65088" y="50727"/>
                  <a:pt x="65088" y="50727"/>
                </a:cubicBezTo>
                <a:cubicBezTo>
                  <a:pt x="65088" y="50727"/>
                  <a:pt x="65088" y="50727"/>
                  <a:pt x="65088" y="89492"/>
                </a:cubicBezTo>
                <a:cubicBezTo>
                  <a:pt x="65088" y="90784"/>
                  <a:pt x="65088" y="90784"/>
                  <a:pt x="66341" y="92076"/>
                </a:cubicBezTo>
                <a:cubicBezTo>
                  <a:pt x="66341" y="92076"/>
                  <a:pt x="66341" y="92076"/>
                  <a:pt x="67595" y="92076"/>
                </a:cubicBezTo>
                <a:cubicBezTo>
                  <a:pt x="67595" y="92076"/>
                  <a:pt x="67595" y="92076"/>
                  <a:pt x="87648" y="81739"/>
                </a:cubicBezTo>
                <a:cubicBezTo>
                  <a:pt x="88901" y="81739"/>
                  <a:pt x="88901" y="81739"/>
                  <a:pt x="88901" y="80447"/>
                </a:cubicBezTo>
                <a:lnTo>
                  <a:pt x="88901" y="37805"/>
                </a:lnTo>
                <a:cubicBezTo>
                  <a:pt x="88901" y="37805"/>
                  <a:pt x="88901" y="36513"/>
                  <a:pt x="87648" y="36513"/>
                </a:cubicBezTo>
                <a:cubicBezTo>
                  <a:pt x="87648" y="36513"/>
                  <a:pt x="86394" y="36513"/>
                  <a:pt x="86394" y="36513"/>
                </a:cubicBezTo>
                <a:close/>
                <a:moveTo>
                  <a:pt x="114300" y="33338"/>
                </a:moveTo>
                <a:cubicBezTo>
                  <a:pt x="114300" y="33338"/>
                  <a:pt x="114300" y="34637"/>
                  <a:pt x="114300" y="34637"/>
                </a:cubicBezTo>
                <a:cubicBezTo>
                  <a:pt x="114300" y="34637"/>
                  <a:pt x="114300" y="34637"/>
                  <a:pt x="114300" y="78798"/>
                </a:cubicBezTo>
                <a:cubicBezTo>
                  <a:pt x="114300" y="80097"/>
                  <a:pt x="114300" y="80097"/>
                  <a:pt x="115593" y="80097"/>
                </a:cubicBezTo>
                <a:cubicBezTo>
                  <a:pt x="115593" y="80097"/>
                  <a:pt x="115593" y="80097"/>
                  <a:pt x="146638" y="90488"/>
                </a:cubicBezTo>
                <a:cubicBezTo>
                  <a:pt x="146638" y="90488"/>
                  <a:pt x="147931" y="90488"/>
                  <a:pt x="147931" y="90488"/>
                </a:cubicBezTo>
                <a:cubicBezTo>
                  <a:pt x="147931" y="90488"/>
                  <a:pt x="147931" y="90488"/>
                  <a:pt x="149225" y="90488"/>
                </a:cubicBezTo>
                <a:cubicBezTo>
                  <a:pt x="149225" y="89189"/>
                  <a:pt x="149225" y="89189"/>
                  <a:pt x="149225" y="87890"/>
                </a:cubicBezTo>
                <a:cubicBezTo>
                  <a:pt x="149225" y="87890"/>
                  <a:pt x="149225" y="87890"/>
                  <a:pt x="149225" y="48924"/>
                </a:cubicBezTo>
                <a:cubicBezTo>
                  <a:pt x="149225" y="47625"/>
                  <a:pt x="149225" y="47625"/>
                  <a:pt x="147931" y="47625"/>
                </a:cubicBezTo>
                <a:cubicBezTo>
                  <a:pt x="147931" y="47625"/>
                  <a:pt x="147931" y="47625"/>
                  <a:pt x="116887" y="33338"/>
                </a:cubicBezTo>
                <a:cubicBezTo>
                  <a:pt x="115593" y="33338"/>
                  <a:pt x="115593" y="33338"/>
                  <a:pt x="114300" y="33338"/>
                </a:cubicBezTo>
                <a:close/>
                <a:moveTo>
                  <a:pt x="103562" y="0"/>
                </a:moveTo>
                <a:cubicBezTo>
                  <a:pt x="104857" y="0"/>
                  <a:pt x="106151" y="0"/>
                  <a:pt x="106151" y="0"/>
                </a:cubicBezTo>
                <a:cubicBezTo>
                  <a:pt x="106151" y="0"/>
                  <a:pt x="106151" y="0"/>
                  <a:pt x="243371" y="68840"/>
                </a:cubicBezTo>
                <a:cubicBezTo>
                  <a:pt x="244666" y="70139"/>
                  <a:pt x="245960" y="71438"/>
                  <a:pt x="245960" y="74035"/>
                </a:cubicBezTo>
                <a:cubicBezTo>
                  <a:pt x="245960" y="74035"/>
                  <a:pt x="245960" y="74035"/>
                  <a:pt x="245960" y="111702"/>
                </a:cubicBezTo>
                <a:cubicBezTo>
                  <a:pt x="245960" y="111702"/>
                  <a:pt x="245960" y="111702"/>
                  <a:pt x="297741" y="127289"/>
                </a:cubicBezTo>
                <a:cubicBezTo>
                  <a:pt x="299036" y="128588"/>
                  <a:pt x="301625" y="131185"/>
                  <a:pt x="301625" y="132484"/>
                </a:cubicBezTo>
                <a:cubicBezTo>
                  <a:pt x="301625" y="132484"/>
                  <a:pt x="301625" y="132484"/>
                  <a:pt x="301625" y="249382"/>
                </a:cubicBezTo>
                <a:cubicBezTo>
                  <a:pt x="301625" y="251980"/>
                  <a:pt x="300331" y="254578"/>
                  <a:pt x="297741" y="255877"/>
                </a:cubicBezTo>
                <a:cubicBezTo>
                  <a:pt x="297741" y="255877"/>
                  <a:pt x="297741" y="255877"/>
                  <a:pt x="243371" y="276658"/>
                </a:cubicBezTo>
                <a:cubicBezTo>
                  <a:pt x="243371" y="276658"/>
                  <a:pt x="243371" y="276658"/>
                  <a:pt x="104857" y="328613"/>
                </a:cubicBezTo>
                <a:cubicBezTo>
                  <a:pt x="104857" y="328613"/>
                  <a:pt x="104857" y="328613"/>
                  <a:pt x="103562" y="328613"/>
                </a:cubicBezTo>
                <a:cubicBezTo>
                  <a:pt x="102268" y="328613"/>
                  <a:pt x="100973" y="328613"/>
                  <a:pt x="100973" y="328613"/>
                </a:cubicBezTo>
                <a:cubicBezTo>
                  <a:pt x="100973" y="328613"/>
                  <a:pt x="100973" y="328613"/>
                  <a:pt x="2589" y="274061"/>
                </a:cubicBezTo>
                <a:cubicBezTo>
                  <a:pt x="1294" y="274061"/>
                  <a:pt x="0" y="271463"/>
                  <a:pt x="0" y="268865"/>
                </a:cubicBezTo>
                <a:cubicBezTo>
                  <a:pt x="0" y="268865"/>
                  <a:pt x="0" y="268865"/>
                  <a:pt x="0" y="75334"/>
                </a:cubicBezTo>
                <a:cubicBezTo>
                  <a:pt x="0" y="74035"/>
                  <a:pt x="0" y="72736"/>
                  <a:pt x="2589" y="71438"/>
                </a:cubicBezTo>
                <a:cubicBezTo>
                  <a:pt x="2589" y="71438"/>
                  <a:pt x="2589" y="71438"/>
                  <a:pt x="99679" y="1299"/>
                </a:cubicBezTo>
                <a:cubicBezTo>
                  <a:pt x="99679" y="1299"/>
                  <a:pt x="100973" y="0"/>
                  <a:pt x="103562" y="0"/>
                </a:cubicBezTo>
                <a:close/>
              </a:path>
            </a:pathLst>
          </a:custGeom>
          <a:solidFill>
            <a:schemeClr val="accent1"/>
          </a:solidFill>
          <a:ln>
            <a:noFill/>
          </a:ln>
        </p:spPr>
        <p:txBody>
          <a:bodyPr/>
          <a:lstStyle/>
          <a:p>
            <a:endParaRPr lang="zh-CN" altLang="en-US" sz="2400">
              <a:latin typeface="黑体" panose="02010609060101010101" pitchFamily="49" charset="-122"/>
              <a:ea typeface="黑体" panose="02010609060101010101" pitchFamily="49" charset="-122"/>
              <a:sym typeface="Source Han Serif SC" panose="02020400000000000000" pitchFamily="18" charset="-122"/>
            </a:endParaRPr>
          </a:p>
        </p:txBody>
      </p:sp>
      <p:grpSp>
        <p:nvGrpSpPr>
          <p:cNvPr id="22" name="组合 21"/>
          <p:cNvGrpSpPr/>
          <p:nvPr/>
        </p:nvGrpSpPr>
        <p:grpSpPr>
          <a:xfrm>
            <a:off x="1192380" y="2344861"/>
            <a:ext cx="2186093" cy="3126925"/>
            <a:chOff x="9366534" y="1885087"/>
            <a:chExt cx="2186361" cy="3127308"/>
          </a:xfrm>
        </p:grpSpPr>
        <p:grpSp>
          <p:nvGrpSpPr>
            <p:cNvPr id="23" name="组合 22"/>
            <p:cNvGrpSpPr/>
            <p:nvPr/>
          </p:nvGrpSpPr>
          <p:grpSpPr>
            <a:xfrm>
              <a:off x="9676384" y="1885087"/>
              <a:ext cx="1415772" cy="2104903"/>
              <a:chOff x="9649081" y="2186454"/>
              <a:chExt cx="1415772" cy="2104903"/>
            </a:xfrm>
          </p:grpSpPr>
          <p:grpSp>
            <p:nvGrpSpPr>
              <p:cNvPr id="25" name="组合 24"/>
              <p:cNvGrpSpPr/>
              <p:nvPr/>
            </p:nvGrpSpPr>
            <p:grpSpPr>
              <a:xfrm>
                <a:off x="9830881" y="2186454"/>
                <a:ext cx="864232" cy="1332765"/>
                <a:chOff x="9830880" y="2883635"/>
                <a:chExt cx="864232" cy="1332765"/>
              </a:xfrm>
            </p:grpSpPr>
            <p:sp>
              <p:nvSpPr>
                <p:cNvPr id="28" name="椭圆 27"/>
                <p:cNvSpPr/>
                <p:nvPr/>
              </p:nvSpPr>
              <p:spPr>
                <a:xfrm>
                  <a:off x="9830880" y="2883635"/>
                  <a:ext cx="864232" cy="864232"/>
                </a:xfrm>
                <a:prstGeom prst="ellipse">
                  <a:avLst/>
                </a:prstGeom>
                <a:solidFill>
                  <a:schemeClr val="bg1"/>
                </a:solidFill>
                <a:ln w="12700">
                  <a:solidFill>
                    <a:schemeClr val="bg1">
                      <a:lumMod val="75000"/>
                    </a:schemeClr>
                  </a:solidFill>
                  <a:headEnd type="oval" w="med" len="med"/>
                  <a:tailEnd type="oval" w="med" len="med"/>
                </a:ln>
                <a:effectLst>
                  <a:outerShdw blurRad="76200" dir="18900000" sy="23000" kx="-1200000" algn="bl"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endParaRPr sz="2665">
                    <a:solidFill>
                      <a:schemeClr val="bg1">
                        <a:lumMod val="50000"/>
                      </a:schemeClr>
                    </a:solidFill>
                    <a:latin typeface="黑体" panose="02010609060101010101" pitchFamily="49" charset="-122"/>
                    <a:ea typeface="黑体" panose="02010609060101010101" pitchFamily="49" charset="-122"/>
                    <a:sym typeface="Source Han Serif SC" panose="02020400000000000000" pitchFamily="18" charset="-122"/>
                  </a:endParaRPr>
                </a:p>
              </p:txBody>
            </p:sp>
            <p:cxnSp>
              <p:nvCxnSpPr>
                <p:cNvPr id="29" name="直接连接符 28"/>
                <p:cNvCxnSpPr/>
                <p:nvPr/>
              </p:nvCxnSpPr>
              <p:spPr>
                <a:xfrm>
                  <a:off x="10262996" y="3742725"/>
                  <a:ext cx="0" cy="4736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矩形 25"/>
              <p:cNvSpPr/>
              <p:nvPr/>
            </p:nvSpPr>
            <p:spPr>
              <a:xfrm>
                <a:off x="9649081" y="3725790"/>
                <a:ext cx="1415772" cy="565567"/>
              </a:xfrm>
              <a:prstGeom prst="rect">
                <a:avLst/>
              </a:prstGeom>
              <a:noFill/>
            </p:spPr>
            <p:txBody>
              <a:bodyPr wrap="none">
                <a:noAutofit/>
              </a:bodyPr>
              <a:lstStyle/>
              <a:p>
                <a:pPr algn="ctr"/>
                <a:r>
                  <a:rPr lang="zh-CN" altLang="en-US"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研究背景</a:t>
                </a:r>
                <a:r>
                  <a:rPr lang="en-US" altLang="zh-CN"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a:t>
                </a:r>
                <a:r>
                  <a:rPr lang="zh-CN" altLang="en-US"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意义</a:t>
                </a:r>
                <a:endParaRPr lang="zh-CN" altLang="en-US"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endParaRPr>
              </a:p>
            </p:txBody>
          </p:sp>
          <p:sp>
            <p:nvSpPr>
              <p:cNvPr id="27" name="任意多边形 45"/>
              <p:cNvSpPr/>
              <p:nvPr/>
            </p:nvSpPr>
            <p:spPr>
              <a:xfrm>
                <a:off x="10038003" y="2418337"/>
                <a:ext cx="449985" cy="400464"/>
              </a:xfrm>
              <a:custGeom>
                <a:avLst/>
                <a:gdLst>
                  <a:gd name="connsiteX0" fmla="*/ 276225 w 331788"/>
                  <a:gd name="connsiteY0" fmla="*/ 217487 h 295275"/>
                  <a:gd name="connsiteX1" fmla="*/ 314325 w 331788"/>
                  <a:gd name="connsiteY1" fmla="*/ 256381 h 295275"/>
                  <a:gd name="connsiteX2" fmla="*/ 276225 w 331788"/>
                  <a:gd name="connsiteY2" fmla="*/ 295275 h 295275"/>
                  <a:gd name="connsiteX3" fmla="*/ 238125 w 331788"/>
                  <a:gd name="connsiteY3" fmla="*/ 256381 h 295275"/>
                  <a:gd name="connsiteX4" fmla="*/ 276225 w 331788"/>
                  <a:gd name="connsiteY4" fmla="*/ 217487 h 295275"/>
                  <a:gd name="connsiteX5" fmla="*/ 166687 w 331788"/>
                  <a:gd name="connsiteY5" fmla="*/ 217487 h 295275"/>
                  <a:gd name="connsiteX6" fmla="*/ 204787 w 331788"/>
                  <a:gd name="connsiteY6" fmla="*/ 256381 h 295275"/>
                  <a:gd name="connsiteX7" fmla="*/ 166687 w 331788"/>
                  <a:gd name="connsiteY7" fmla="*/ 295275 h 295275"/>
                  <a:gd name="connsiteX8" fmla="*/ 128587 w 331788"/>
                  <a:gd name="connsiteY8" fmla="*/ 256381 h 295275"/>
                  <a:gd name="connsiteX9" fmla="*/ 166687 w 331788"/>
                  <a:gd name="connsiteY9" fmla="*/ 217487 h 295275"/>
                  <a:gd name="connsiteX10" fmla="*/ 55562 w 331788"/>
                  <a:gd name="connsiteY10" fmla="*/ 217487 h 295275"/>
                  <a:gd name="connsiteX11" fmla="*/ 93662 w 331788"/>
                  <a:gd name="connsiteY11" fmla="*/ 256381 h 295275"/>
                  <a:gd name="connsiteX12" fmla="*/ 55562 w 331788"/>
                  <a:gd name="connsiteY12" fmla="*/ 295275 h 295275"/>
                  <a:gd name="connsiteX13" fmla="*/ 17462 w 331788"/>
                  <a:gd name="connsiteY13" fmla="*/ 256381 h 295275"/>
                  <a:gd name="connsiteX14" fmla="*/ 55562 w 331788"/>
                  <a:gd name="connsiteY14" fmla="*/ 217487 h 295275"/>
                  <a:gd name="connsiteX15" fmla="*/ 255587 w 331788"/>
                  <a:gd name="connsiteY15" fmla="*/ 174625 h 295275"/>
                  <a:gd name="connsiteX16" fmla="*/ 263525 w 331788"/>
                  <a:gd name="connsiteY16" fmla="*/ 174625 h 295275"/>
                  <a:gd name="connsiteX17" fmla="*/ 263525 w 331788"/>
                  <a:gd name="connsiteY17" fmla="*/ 192088 h 295275"/>
                  <a:gd name="connsiteX18" fmla="*/ 255587 w 331788"/>
                  <a:gd name="connsiteY18" fmla="*/ 192088 h 295275"/>
                  <a:gd name="connsiteX19" fmla="*/ 259556 w 331788"/>
                  <a:gd name="connsiteY19" fmla="*/ 19050 h 295275"/>
                  <a:gd name="connsiteX20" fmla="*/ 227012 w 331788"/>
                  <a:gd name="connsiteY20" fmla="*/ 51594 h 295275"/>
                  <a:gd name="connsiteX21" fmla="*/ 259556 w 331788"/>
                  <a:gd name="connsiteY21" fmla="*/ 84138 h 295275"/>
                  <a:gd name="connsiteX22" fmla="*/ 292100 w 331788"/>
                  <a:gd name="connsiteY22" fmla="*/ 51594 h 295275"/>
                  <a:gd name="connsiteX23" fmla="*/ 259556 w 331788"/>
                  <a:gd name="connsiteY23" fmla="*/ 19050 h 295275"/>
                  <a:gd name="connsiteX24" fmla="*/ 0 w 331788"/>
                  <a:gd name="connsiteY24" fmla="*/ 0 h 295275"/>
                  <a:gd name="connsiteX25" fmla="*/ 331788 w 331788"/>
                  <a:gd name="connsiteY25" fmla="*/ 0 h 295275"/>
                  <a:gd name="connsiteX26" fmla="*/ 331788 w 331788"/>
                  <a:gd name="connsiteY26" fmla="*/ 192088 h 295275"/>
                  <a:gd name="connsiteX27" fmla="*/ 287338 w 331788"/>
                  <a:gd name="connsiteY27" fmla="*/ 192088 h 295275"/>
                  <a:gd name="connsiteX28" fmla="*/ 287338 w 331788"/>
                  <a:gd name="connsiteY28" fmla="*/ 161925 h 295275"/>
                  <a:gd name="connsiteX29" fmla="*/ 288926 w 331788"/>
                  <a:gd name="connsiteY29" fmla="*/ 161925 h 295275"/>
                  <a:gd name="connsiteX30" fmla="*/ 290513 w 331788"/>
                  <a:gd name="connsiteY30" fmla="*/ 150813 h 295275"/>
                  <a:gd name="connsiteX31" fmla="*/ 300038 w 331788"/>
                  <a:gd name="connsiteY31" fmla="*/ 150813 h 295275"/>
                  <a:gd name="connsiteX32" fmla="*/ 298451 w 331788"/>
                  <a:gd name="connsiteY32" fmla="*/ 90488 h 295275"/>
                  <a:gd name="connsiteX33" fmla="*/ 273051 w 331788"/>
                  <a:gd name="connsiteY33" fmla="*/ 87313 h 295275"/>
                  <a:gd name="connsiteX34" fmla="*/ 261938 w 331788"/>
                  <a:gd name="connsiteY34" fmla="*/ 103188 h 295275"/>
                  <a:gd name="connsiteX35" fmla="*/ 247651 w 331788"/>
                  <a:gd name="connsiteY35" fmla="*/ 87313 h 295275"/>
                  <a:gd name="connsiteX36" fmla="*/ 171450 w 331788"/>
                  <a:gd name="connsiteY36" fmla="*/ 87313 h 295275"/>
                  <a:gd name="connsiteX37" fmla="*/ 171450 w 331788"/>
                  <a:gd name="connsiteY37" fmla="*/ 104775 h 295275"/>
                  <a:gd name="connsiteX38" fmla="*/ 227013 w 331788"/>
                  <a:gd name="connsiteY38" fmla="*/ 104775 h 295275"/>
                  <a:gd name="connsiteX39" fmla="*/ 230188 w 331788"/>
                  <a:gd name="connsiteY39" fmla="*/ 161925 h 295275"/>
                  <a:gd name="connsiteX40" fmla="*/ 233363 w 331788"/>
                  <a:gd name="connsiteY40" fmla="*/ 161925 h 295275"/>
                  <a:gd name="connsiteX41" fmla="*/ 233363 w 331788"/>
                  <a:gd name="connsiteY41" fmla="*/ 192088 h 295275"/>
                  <a:gd name="connsiteX42" fmla="*/ 0 w 331788"/>
                  <a:gd name="connsiteY42" fmla="*/ 192088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1788" h="295275">
                    <a:moveTo>
                      <a:pt x="276225" y="217487"/>
                    </a:moveTo>
                    <a:cubicBezTo>
                      <a:pt x="297267" y="217487"/>
                      <a:pt x="314325" y="234900"/>
                      <a:pt x="314325" y="256381"/>
                    </a:cubicBezTo>
                    <a:cubicBezTo>
                      <a:pt x="314325" y="277862"/>
                      <a:pt x="297267" y="295275"/>
                      <a:pt x="276225" y="295275"/>
                    </a:cubicBezTo>
                    <a:cubicBezTo>
                      <a:pt x="255183" y="295275"/>
                      <a:pt x="238125" y="277862"/>
                      <a:pt x="238125" y="256381"/>
                    </a:cubicBezTo>
                    <a:cubicBezTo>
                      <a:pt x="238125" y="234900"/>
                      <a:pt x="255183" y="217487"/>
                      <a:pt x="276225" y="217487"/>
                    </a:cubicBezTo>
                    <a:close/>
                    <a:moveTo>
                      <a:pt x="166687" y="217487"/>
                    </a:moveTo>
                    <a:cubicBezTo>
                      <a:pt x="187729" y="217487"/>
                      <a:pt x="204787" y="234900"/>
                      <a:pt x="204787" y="256381"/>
                    </a:cubicBezTo>
                    <a:cubicBezTo>
                      <a:pt x="204787" y="277862"/>
                      <a:pt x="187729" y="295275"/>
                      <a:pt x="166687" y="295275"/>
                    </a:cubicBezTo>
                    <a:cubicBezTo>
                      <a:pt x="145645" y="295275"/>
                      <a:pt x="128587" y="277862"/>
                      <a:pt x="128587" y="256381"/>
                    </a:cubicBezTo>
                    <a:cubicBezTo>
                      <a:pt x="128587" y="234900"/>
                      <a:pt x="145645" y="217487"/>
                      <a:pt x="166687" y="217487"/>
                    </a:cubicBezTo>
                    <a:close/>
                    <a:moveTo>
                      <a:pt x="55562" y="217487"/>
                    </a:moveTo>
                    <a:cubicBezTo>
                      <a:pt x="76604" y="217487"/>
                      <a:pt x="93662" y="234900"/>
                      <a:pt x="93662" y="256381"/>
                    </a:cubicBezTo>
                    <a:cubicBezTo>
                      <a:pt x="93662" y="277862"/>
                      <a:pt x="76604" y="295275"/>
                      <a:pt x="55562" y="295275"/>
                    </a:cubicBezTo>
                    <a:cubicBezTo>
                      <a:pt x="34520" y="295275"/>
                      <a:pt x="17462" y="277862"/>
                      <a:pt x="17462" y="256381"/>
                    </a:cubicBezTo>
                    <a:cubicBezTo>
                      <a:pt x="17462" y="234900"/>
                      <a:pt x="34520" y="217487"/>
                      <a:pt x="55562" y="217487"/>
                    </a:cubicBezTo>
                    <a:close/>
                    <a:moveTo>
                      <a:pt x="255587" y="174625"/>
                    </a:moveTo>
                    <a:lnTo>
                      <a:pt x="263525" y="174625"/>
                    </a:lnTo>
                    <a:lnTo>
                      <a:pt x="263525" y="192088"/>
                    </a:lnTo>
                    <a:lnTo>
                      <a:pt x="255587" y="192088"/>
                    </a:lnTo>
                    <a:close/>
                    <a:moveTo>
                      <a:pt x="259556" y="19050"/>
                    </a:moveTo>
                    <a:cubicBezTo>
                      <a:pt x="241582" y="19050"/>
                      <a:pt x="227012" y="33620"/>
                      <a:pt x="227012" y="51594"/>
                    </a:cubicBezTo>
                    <a:cubicBezTo>
                      <a:pt x="227012" y="69568"/>
                      <a:pt x="241582" y="84138"/>
                      <a:pt x="259556" y="84138"/>
                    </a:cubicBezTo>
                    <a:cubicBezTo>
                      <a:pt x="277530" y="84138"/>
                      <a:pt x="292100" y="69568"/>
                      <a:pt x="292100" y="51594"/>
                    </a:cubicBezTo>
                    <a:cubicBezTo>
                      <a:pt x="292100" y="33620"/>
                      <a:pt x="277530" y="19050"/>
                      <a:pt x="259556" y="19050"/>
                    </a:cubicBezTo>
                    <a:close/>
                    <a:moveTo>
                      <a:pt x="0" y="0"/>
                    </a:moveTo>
                    <a:lnTo>
                      <a:pt x="331788" y="0"/>
                    </a:lnTo>
                    <a:lnTo>
                      <a:pt x="331788" y="192088"/>
                    </a:lnTo>
                    <a:lnTo>
                      <a:pt x="287338" y="192088"/>
                    </a:lnTo>
                    <a:lnTo>
                      <a:pt x="287338" y="161925"/>
                    </a:lnTo>
                    <a:lnTo>
                      <a:pt x="288926" y="161925"/>
                    </a:lnTo>
                    <a:lnTo>
                      <a:pt x="290513" y="150813"/>
                    </a:lnTo>
                    <a:lnTo>
                      <a:pt x="300038" y="150813"/>
                    </a:lnTo>
                    <a:lnTo>
                      <a:pt x="298451" y="90488"/>
                    </a:lnTo>
                    <a:lnTo>
                      <a:pt x="273051" y="87313"/>
                    </a:lnTo>
                    <a:lnTo>
                      <a:pt x="261938" y="103188"/>
                    </a:lnTo>
                    <a:lnTo>
                      <a:pt x="247651" y="87313"/>
                    </a:lnTo>
                    <a:lnTo>
                      <a:pt x="171450" y="87313"/>
                    </a:lnTo>
                    <a:lnTo>
                      <a:pt x="171450" y="104775"/>
                    </a:lnTo>
                    <a:lnTo>
                      <a:pt x="227013" y="104775"/>
                    </a:lnTo>
                    <a:lnTo>
                      <a:pt x="230188" y="161925"/>
                    </a:lnTo>
                    <a:lnTo>
                      <a:pt x="233363" y="161925"/>
                    </a:lnTo>
                    <a:lnTo>
                      <a:pt x="233363" y="192088"/>
                    </a:lnTo>
                    <a:lnTo>
                      <a:pt x="0" y="1920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665">
                  <a:solidFill>
                    <a:schemeClr val="bg1">
                      <a:lumMod val="50000"/>
                    </a:schemeClr>
                  </a:solidFill>
                  <a:latin typeface="黑体" panose="02010609060101010101" pitchFamily="49" charset="-122"/>
                  <a:ea typeface="黑体" panose="02010609060101010101" pitchFamily="49" charset="-122"/>
                  <a:sym typeface="Source Han Serif SC" panose="02020400000000000000" pitchFamily="18" charset="-122"/>
                </a:endParaRPr>
              </a:p>
            </p:txBody>
          </p:sp>
        </p:grpSp>
        <p:sp>
          <p:nvSpPr>
            <p:cNvPr id="24" name="矩形 23"/>
            <p:cNvSpPr/>
            <p:nvPr/>
          </p:nvSpPr>
          <p:spPr>
            <a:xfrm>
              <a:off x="9366534" y="3930305"/>
              <a:ext cx="2186361" cy="1082090"/>
            </a:xfrm>
            <a:prstGeom prst="rect">
              <a:avLst/>
            </a:prstGeom>
          </p:spPr>
          <p:txBody>
            <a:bodyPr wrap="square">
              <a:noAutofit/>
            </a:bodyPr>
            <a:lstStyle/>
            <a:p>
              <a:pPr>
                <a:lnSpc>
                  <a:spcPct val="120000"/>
                </a:lnSpc>
                <a:buClr>
                  <a:srgbClr val="E24848"/>
                </a:buClr>
              </a:pPr>
              <a:r>
                <a:rPr lang="zh-CN"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说明就这个主题的前期研究成果和进展。</a:t>
              </a:r>
              <a:endParaRPr lang="zh-CN"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endParaRPr>
            </a:p>
          </p:txBody>
        </p:sp>
      </p:grpSp>
      <p:sp>
        <p:nvSpPr>
          <p:cNvPr id="34" name="圆角矩形 33"/>
          <p:cNvSpPr/>
          <p:nvPr/>
        </p:nvSpPr>
        <p:spPr>
          <a:xfrm>
            <a:off x="-280654" y="136225"/>
            <a:ext cx="3401590" cy="689445"/>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latin typeface="微软雅黑" panose="020B0503020204020204" charset="-122"/>
                <a:ea typeface="微软雅黑" panose="020B0503020204020204" charset="-122"/>
              </a:rPr>
              <a:t>2. </a:t>
            </a:r>
            <a:r>
              <a:rPr lang="zh-CN" altLang="en-US" sz="2800" b="1" dirty="0">
                <a:latin typeface="微软雅黑" panose="020B0503020204020204" charset="-122"/>
                <a:ea typeface="微软雅黑" panose="020B0503020204020204" charset="-122"/>
              </a:rPr>
              <a:t>论文选题</a:t>
            </a:r>
            <a:endParaRPr lang="zh-CN" altLang="en-US" sz="2800" b="1" dirty="0">
              <a:latin typeface="微软雅黑" panose="020B0503020204020204" charset="-122"/>
              <a:ea typeface="微软雅黑" panose="020B0503020204020204" charset="-122"/>
            </a:endParaRPr>
          </a:p>
        </p:txBody>
      </p:sp>
      <p:grpSp>
        <p:nvGrpSpPr>
          <p:cNvPr id="7" name="组合 6"/>
          <p:cNvGrpSpPr/>
          <p:nvPr/>
        </p:nvGrpSpPr>
        <p:grpSpPr>
          <a:xfrm>
            <a:off x="5660390" y="3918585"/>
            <a:ext cx="2552065" cy="1654810"/>
            <a:chOff x="8914" y="6171"/>
            <a:chExt cx="4019" cy="2606"/>
          </a:xfrm>
        </p:grpSpPr>
        <p:sp>
          <p:nvSpPr>
            <p:cNvPr id="8" name="矩形 7"/>
            <p:cNvSpPr/>
            <p:nvPr/>
          </p:nvSpPr>
          <p:spPr>
            <a:xfrm>
              <a:off x="8914" y="6171"/>
              <a:ext cx="3998" cy="782"/>
            </a:xfrm>
            <a:prstGeom prst="rect">
              <a:avLst/>
            </a:prstGeom>
            <a:noFill/>
          </p:spPr>
          <p:txBody>
            <a:bodyPr wrap="none">
              <a:noAutofit/>
            </a:bodyPr>
            <a:lstStyle/>
            <a:p>
              <a:pPr algn="ctr"/>
              <a:r>
                <a:rPr lang="zh-CN" altLang="en-US"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参考文献</a:t>
              </a:r>
              <a:endParaRPr lang="zh-CN" altLang="en-US"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endParaRPr>
            </a:p>
          </p:txBody>
        </p:sp>
        <p:sp>
          <p:nvSpPr>
            <p:cNvPr id="2" name="矩形 1"/>
            <p:cNvSpPr/>
            <p:nvPr/>
          </p:nvSpPr>
          <p:spPr>
            <a:xfrm>
              <a:off x="9491" y="7073"/>
              <a:ext cx="3443" cy="1704"/>
            </a:xfrm>
            <a:prstGeom prst="rect">
              <a:avLst/>
            </a:prstGeom>
          </p:spPr>
          <p:txBody>
            <a:bodyPr wrap="square">
              <a:noAutofit/>
            </a:bodyPr>
            <a:lstStyle/>
            <a:p>
              <a:pPr>
                <a:lnSpc>
                  <a:spcPct val="120000"/>
                </a:lnSpc>
                <a:buClr>
                  <a:srgbClr val="E24848"/>
                </a:buClr>
              </a:pPr>
              <a:r>
                <a:rPr lang="zh-CN"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通过在研学平台上写作，自动生成参考文献。</a:t>
              </a:r>
              <a:endParaRPr lang="zh-CN"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endParaRPr>
            </a:p>
          </p:txBody>
        </p:sp>
      </p:grpSp>
      <p:sp>
        <p:nvSpPr>
          <p:cNvPr id="4" name="椭圆 3"/>
          <p:cNvSpPr/>
          <p:nvPr/>
        </p:nvSpPr>
        <p:spPr>
          <a:xfrm>
            <a:off x="8477420" y="4176173"/>
            <a:ext cx="864126" cy="864126"/>
          </a:xfrm>
          <a:prstGeom prst="ellipse">
            <a:avLst/>
          </a:prstGeom>
          <a:solidFill>
            <a:schemeClr val="bg1"/>
          </a:solidFill>
          <a:ln w="12700">
            <a:solidFill>
              <a:schemeClr val="bg1">
                <a:lumMod val="75000"/>
              </a:schemeClr>
            </a:solidFill>
            <a:headEnd type="oval" w="med" len="med"/>
            <a:tailEnd type="oval" w="med" len="med"/>
          </a:ln>
          <a:effectLst>
            <a:outerShdw blurRad="76200" dir="18900000" sy="23000" kx="-1200000" algn="bl" rotWithShape="0">
              <a:prstClr val="black">
                <a:alpha val="10000"/>
              </a:prstClr>
            </a:outerShdw>
          </a:effectLst>
        </p:spPr>
        <p:style>
          <a:lnRef idx="1">
            <a:schemeClr val="accent1"/>
          </a:lnRef>
          <a:fillRef idx="0">
            <a:schemeClr val="accent1"/>
          </a:fillRef>
          <a:effectRef idx="0">
            <a:schemeClr val="accent1"/>
          </a:effectRef>
          <a:fontRef idx="minor">
            <a:schemeClr val="tx1"/>
          </a:fontRef>
        </p:style>
        <p:txBody>
          <a:bodyPr anchor="ctr"/>
          <a:lstStyle/>
          <a:p>
            <a:pPr algn="ctr"/>
            <a:endParaRPr sz="2665">
              <a:solidFill>
                <a:schemeClr val="bg1">
                  <a:lumMod val="50000"/>
                </a:schemeClr>
              </a:solidFill>
              <a:latin typeface="黑体" panose="02010609060101010101" pitchFamily="49" charset="-122"/>
              <a:ea typeface="黑体" panose="02010609060101010101" pitchFamily="49" charset="-122"/>
              <a:sym typeface="Source Han Serif SC" panose="02020400000000000000" pitchFamily="18" charset="-122"/>
            </a:endParaRPr>
          </a:p>
        </p:txBody>
      </p:sp>
      <p:cxnSp>
        <p:nvCxnSpPr>
          <p:cNvPr id="6" name="直接连接符 5"/>
          <p:cNvCxnSpPr/>
          <p:nvPr/>
        </p:nvCxnSpPr>
        <p:spPr>
          <a:xfrm>
            <a:off x="8886801" y="3694903"/>
            <a:ext cx="0" cy="47361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任意多边形 46"/>
          <p:cNvSpPr/>
          <p:nvPr/>
        </p:nvSpPr>
        <p:spPr>
          <a:xfrm>
            <a:off x="8731615" y="4383272"/>
            <a:ext cx="355735" cy="449930"/>
          </a:xfrm>
          <a:custGeom>
            <a:avLst/>
            <a:gdLst>
              <a:gd name="connsiteX0" fmla="*/ 126399 w 261072"/>
              <a:gd name="connsiteY0" fmla="*/ 143933 h 330200"/>
              <a:gd name="connsiteX1" fmla="*/ 114493 w 261072"/>
              <a:gd name="connsiteY1" fmla="*/ 165100 h 330200"/>
              <a:gd name="connsiteX2" fmla="*/ 135660 w 261072"/>
              <a:gd name="connsiteY2" fmla="*/ 179652 h 330200"/>
              <a:gd name="connsiteX3" fmla="*/ 148889 w 261072"/>
              <a:gd name="connsiteY3" fmla="*/ 157162 h 330200"/>
              <a:gd name="connsiteX4" fmla="*/ 126399 w 261072"/>
              <a:gd name="connsiteY4" fmla="*/ 143933 h 330200"/>
              <a:gd name="connsiteX5" fmla="*/ 62158 w 261072"/>
              <a:gd name="connsiteY5" fmla="*/ 142587 h 330200"/>
              <a:gd name="connsiteX6" fmla="*/ 59301 w 261072"/>
              <a:gd name="connsiteY6" fmla="*/ 149803 h 330200"/>
              <a:gd name="connsiteX7" fmla="*/ 67873 w 261072"/>
              <a:gd name="connsiteY7" fmla="*/ 154132 h 330200"/>
              <a:gd name="connsiteX8" fmla="*/ 70731 w 261072"/>
              <a:gd name="connsiteY8" fmla="*/ 145473 h 330200"/>
              <a:gd name="connsiteX9" fmla="*/ 62158 w 261072"/>
              <a:gd name="connsiteY9" fmla="*/ 142587 h 330200"/>
              <a:gd name="connsiteX10" fmla="*/ 60253 w 261072"/>
              <a:gd name="connsiteY10" fmla="*/ 111601 h 330200"/>
              <a:gd name="connsiteX11" fmla="*/ 50887 w 261072"/>
              <a:gd name="connsiteY11" fmla="*/ 112077 h 330200"/>
              <a:gd name="connsiteX12" fmla="*/ 41997 w 261072"/>
              <a:gd name="connsiteY12" fmla="*/ 118427 h 330200"/>
              <a:gd name="connsiteX13" fmla="*/ 47077 w 261072"/>
              <a:gd name="connsiteY13" fmla="*/ 124777 h 330200"/>
              <a:gd name="connsiteX14" fmla="*/ 52157 w 261072"/>
              <a:gd name="connsiteY14" fmla="*/ 119697 h 330200"/>
              <a:gd name="connsiteX15" fmla="*/ 57237 w 261072"/>
              <a:gd name="connsiteY15" fmla="*/ 122237 h 330200"/>
              <a:gd name="connsiteX16" fmla="*/ 57237 w 261072"/>
              <a:gd name="connsiteY16" fmla="*/ 128587 h 330200"/>
              <a:gd name="connsiteX17" fmla="*/ 57237 w 261072"/>
              <a:gd name="connsiteY17" fmla="*/ 140017 h 330200"/>
              <a:gd name="connsiteX18" fmla="*/ 58507 w 261072"/>
              <a:gd name="connsiteY18" fmla="*/ 141287 h 330200"/>
              <a:gd name="connsiteX19" fmla="*/ 66127 w 261072"/>
              <a:gd name="connsiteY19" fmla="*/ 137477 h 330200"/>
              <a:gd name="connsiteX20" fmla="*/ 64857 w 261072"/>
              <a:gd name="connsiteY20" fmla="*/ 136207 h 330200"/>
              <a:gd name="connsiteX21" fmla="*/ 64857 w 261072"/>
              <a:gd name="connsiteY21" fmla="*/ 128587 h 330200"/>
              <a:gd name="connsiteX22" fmla="*/ 64857 w 261072"/>
              <a:gd name="connsiteY22" fmla="*/ 115887 h 330200"/>
              <a:gd name="connsiteX23" fmla="*/ 60253 w 261072"/>
              <a:gd name="connsiteY23" fmla="*/ 111601 h 330200"/>
              <a:gd name="connsiteX24" fmla="*/ 182967 w 261072"/>
              <a:gd name="connsiteY24" fmla="*/ 102870 h 330200"/>
              <a:gd name="connsiteX25" fmla="*/ 170584 w 261072"/>
              <a:gd name="connsiteY25" fmla="*/ 109220 h 330200"/>
              <a:gd name="connsiteX26" fmla="*/ 178839 w 261072"/>
              <a:gd name="connsiteY26" fmla="*/ 119380 h 330200"/>
              <a:gd name="connsiteX27" fmla="*/ 189846 w 261072"/>
              <a:gd name="connsiteY27" fmla="*/ 113030 h 330200"/>
              <a:gd name="connsiteX28" fmla="*/ 182967 w 261072"/>
              <a:gd name="connsiteY28" fmla="*/ 102870 h 330200"/>
              <a:gd name="connsiteX29" fmla="*/ 176934 w 261072"/>
              <a:gd name="connsiteY29" fmla="*/ 50542 h 330200"/>
              <a:gd name="connsiteX30" fmla="*/ 178287 w 261072"/>
              <a:gd name="connsiteY30" fmla="*/ 62513 h 330200"/>
              <a:gd name="connsiteX31" fmla="*/ 189105 w 261072"/>
              <a:gd name="connsiteY31" fmla="*/ 62513 h 330200"/>
              <a:gd name="connsiteX32" fmla="*/ 194515 w 261072"/>
              <a:gd name="connsiteY32" fmla="*/ 69163 h 330200"/>
              <a:gd name="connsiteX33" fmla="*/ 186401 w 261072"/>
              <a:gd name="connsiteY33" fmla="*/ 78474 h 330200"/>
              <a:gd name="connsiteX34" fmla="*/ 176934 w 261072"/>
              <a:gd name="connsiteY34" fmla="*/ 93105 h 330200"/>
              <a:gd name="connsiteX35" fmla="*/ 176934 w 261072"/>
              <a:gd name="connsiteY35" fmla="*/ 95765 h 330200"/>
              <a:gd name="connsiteX36" fmla="*/ 190458 w 261072"/>
              <a:gd name="connsiteY36" fmla="*/ 98425 h 330200"/>
              <a:gd name="connsiteX37" fmla="*/ 190458 w 261072"/>
              <a:gd name="connsiteY37" fmla="*/ 97095 h 330200"/>
              <a:gd name="connsiteX38" fmla="*/ 198572 w 261072"/>
              <a:gd name="connsiteY38" fmla="*/ 85124 h 330200"/>
              <a:gd name="connsiteX39" fmla="*/ 210743 w 261072"/>
              <a:gd name="connsiteY39" fmla="*/ 70494 h 330200"/>
              <a:gd name="connsiteX40" fmla="*/ 194515 w 261072"/>
              <a:gd name="connsiteY40" fmla="*/ 50542 h 330200"/>
              <a:gd name="connsiteX41" fmla="*/ 176934 w 261072"/>
              <a:gd name="connsiteY41" fmla="*/ 50542 h 330200"/>
              <a:gd name="connsiteX42" fmla="*/ 104071 w 261072"/>
              <a:gd name="connsiteY42" fmla="*/ 44936 h 330200"/>
              <a:gd name="connsiteX43" fmla="*/ 73747 w 261072"/>
              <a:gd name="connsiteY43" fmla="*/ 60685 h 330200"/>
              <a:gd name="connsiteX44" fmla="*/ 85613 w 261072"/>
              <a:gd name="connsiteY44" fmla="*/ 80370 h 330200"/>
              <a:gd name="connsiteX45" fmla="*/ 102752 w 261072"/>
              <a:gd name="connsiteY45" fmla="*/ 69871 h 330200"/>
              <a:gd name="connsiteX46" fmla="*/ 119892 w 261072"/>
              <a:gd name="connsiteY46" fmla="*/ 77745 h 330200"/>
              <a:gd name="connsiteX47" fmla="*/ 113300 w 261072"/>
              <a:gd name="connsiteY47" fmla="*/ 101367 h 330200"/>
              <a:gd name="connsiteX48" fmla="*/ 109345 w 261072"/>
              <a:gd name="connsiteY48" fmla="*/ 134175 h 330200"/>
              <a:gd name="connsiteX49" fmla="*/ 110663 w 261072"/>
              <a:gd name="connsiteY49" fmla="*/ 138112 h 330200"/>
              <a:gd name="connsiteX50" fmla="*/ 137032 w 261072"/>
              <a:gd name="connsiteY50" fmla="*/ 132863 h 330200"/>
              <a:gd name="connsiteX51" fmla="*/ 135713 w 261072"/>
              <a:gd name="connsiteY51" fmla="*/ 128926 h 330200"/>
              <a:gd name="connsiteX52" fmla="*/ 139669 w 261072"/>
              <a:gd name="connsiteY52" fmla="*/ 102679 h 330200"/>
              <a:gd name="connsiteX53" fmla="*/ 148898 w 261072"/>
              <a:gd name="connsiteY53" fmla="*/ 65934 h 330200"/>
              <a:gd name="connsiteX54" fmla="*/ 104071 w 261072"/>
              <a:gd name="connsiteY54" fmla="*/ 44936 h 330200"/>
              <a:gd name="connsiteX55" fmla="*/ 134819 w 261072"/>
              <a:gd name="connsiteY55" fmla="*/ 0 h 330200"/>
              <a:gd name="connsiteX56" fmla="*/ 221618 w 261072"/>
              <a:gd name="connsiteY56" fmla="*/ 35519 h 330200"/>
              <a:gd name="connsiteX57" fmla="*/ 247921 w 261072"/>
              <a:gd name="connsiteY57" fmla="*/ 113137 h 330200"/>
              <a:gd name="connsiteX58" fmla="*/ 243975 w 261072"/>
              <a:gd name="connsiteY58" fmla="*/ 144709 h 330200"/>
              <a:gd name="connsiteX59" fmla="*/ 261072 w 261072"/>
              <a:gd name="connsiteY59" fmla="*/ 180229 h 330200"/>
              <a:gd name="connsiteX60" fmla="*/ 246606 w 261072"/>
              <a:gd name="connsiteY60" fmla="*/ 190753 h 330200"/>
              <a:gd name="connsiteX61" fmla="*/ 243975 w 261072"/>
              <a:gd name="connsiteY61" fmla="*/ 198646 h 330200"/>
              <a:gd name="connsiteX62" fmla="*/ 243975 w 261072"/>
              <a:gd name="connsiteY62" fmla="*/ 210486 h 330200"/>
              <a:gd name="connsiteX63" fmla="*/ 237400 w 261072"/>
              <a:gd name="connsiteY63" fmla="*/ 215748 h 330200"/>
              <a:gd name="connsiteX64" fmla="*/ 237400 w 261072"/>
              <a:gd name="connsiteY64" fmla="*/ 219695 h 330200"/>
              <a:gd name="connsiteX65" fmla="*/ 236085 w 261072"/>
              <a:gd name="connsiteY65" fmla="*/ 230219 h 330200"/>
              <a:gd name="connsiteX66" fmla="*/ 232139 w 261072"/>
              <a:gd name="connsiteY66" fmla="*/ 244690 h 330200"/>
              <a:gd name="connsiteX67" fmla="*/ 229509 w 261072"/>
              <a:gd name="connsiteY67" fmla="*/ 263108 h 330200"/>
              <a:gd name="connsiteX68" fmla="*/ 196631 w 261072"/>
              <a:gd name="connsiteY68" fmla="*/ 267054 h 330200"/>
              <a:gd name="connsiteX69" fmla="*/ 161121 w 261072"/>
              <a:gd name="connsiteY69" fmla="*/ 273632 h 330200"/>
              <a:gd name="connsiteX70" fmla="*/ 136134 w 261072"/>
              <a:gd name="connsiteY70" fmla="*/ 330200 h 330200"/>
              <a:gd name="connsiteX71" fmla="*/ 45389 w 261072"/>
              <a:gd name="connsiteY71" fmla="*/ 246006 h 330200"/>
              <a:gd name="connsiteX72" fmla="*/ 32238 w 261072"/>
              <a:gd name="connsiteY72" fmla="*/ 184176 h 330200"/>
              <a:gd name="connsiteX73" fmla="*/ 675 w 261072"/>
              <a:gd name="connsiteY73" fmla="*/ 121030 h 330200"/>
              <a:gd name="connsiteX74" fmla="*/ 30923 w 261072"/>
              <a:gd name="connsiteY74" fmla="*/ 40781 h 330200"/>
              <a:gd name="connsiteX75" fmla="*/ 134819 w 261072"/>
              <a:gd name="connsiteY75"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1072" h="330200">
                <a:moveTo>
                  <a:pt x="126399" y="143933"/>
                </a:moveTo>
                <a:cubicBezTo>
                  <a:pt x="117138" y="146579"/>
                  <a:pt x="111847" y="155840"/>
                  <a:pt x="114493" y="165100"/>
                </a:cubicBezTo>
                <a:cubicBezTo>
                  <a:pt x="115816" y="175684"/>
                  <a:pt x="125076" y="180975"/>
                  <a:pt x="135660" y="179652"/>
                </a:cubicBezTo>
                <a:cubicBezTo>
                  <a:pt x="146243" y="177006"/>
                  <a:pt x="151535" y="167746"/>
                  <a:pt x="148889" y="157162"/>
                </a:cubicBezTo>
                <a:cubicBezTo>
                  <a:pt x="146243" y="146579"/>
                  <a:pt x="136982" y="141287"/>
                  <a:pt x="126399" y="143933"/>
                </a:cubicBezTo>
                <a:close/>
                <a:moveTo>
                  <a:pt x="62158" y="142587"/>
                </a:moveTo>
                <a:cubicBezTo>
                  <a:pt x="59301" y="144030"/>
                  <a:pt x="57872" y="146916"/>
                  <a:pt x="59301" y="149803"/>
                </a:cubicBezTo>
                <a:cubicBezTo>
                  <a:pt x="60729" y="154132"/>
                  <a:pt x="65016" y="155575"/>
                  <a:pt x="67873" y="154132"/>
                </a:cubicBezTo>
                <a:cubicBezTo>
                  <a:pt x="70731" y="152689"/>
                  <a:pt x="72160" y="148359"/>
                  <a:pt x="70731" y="145473"/>
                </a:cubicBezTo>
                <a:cubicBezTo>
                  <a:pt x="69302" y="141143"/>
                  <a:pt x="66445" y="139700"/>
                  <a:pt x="62158" y="142587"/>
                </a:cubicBezTo>
                <a:close/>
                <a:moveTo>
                  <a:pt x="60253" y="111601"/>
                </a:moveTo>
                <a:cubicBezTo>
                  <a:pt x="57872" y="110807"/>
                  <a:pt x="54697" y="110807"/>
                  <a:pt x="50887" y="112077"/>
                </a:cubicBezTo>
                <a:cubicBezTo>
                  <a:pt x="47077" y="114617"/>
                  <a:pt x="43267" y="117157"/>
                  <a:pt x="41997" y="118427"/>
                </a:cubicBezTo>
                <a:cubicBezTo>
                  <a:pt x="41997" y="118427"/>
                  <a:pt x="41997" y="118427"/>
                  <a:pt x="47077" y="124777"/>
                </a:cubicBezTo>
                <a:cubicBezTo>
                  <a:pt x="48347" y="122237"/>
                  <a:pt x="49617" y="120967"/>
                  <a:pt x="52157" y="119697"/>
                </a:cubicBezTo>
                <a:cubicBezTo>
                  <a:pt x="54697" y="118427"/>
                  <a:pt x="55967" y="119697"/>
                  <a:pt x="57237" y="122237"/>
                </a:cubicBezTo>
                <a:cubicBezTo>
                  <a:pt x="58507" y="123507"/>
                  <a:pt x="57237" y="126047"/>
                  <a:pt x="57237" y="128587"/>
                </a:cubicBezTo>
                <a:cubicBezTo>
                  <a:pt x="55967" y="133667"/>
                  <a:pt x="55967" y="136207"/>
                  <a:pt x="57237" y="140017"/>
                </a:cubicBezTo>
                <a:lnTo>
                  <a:pt x="58507" y="141287"/>
                </a:lnTo>
                <a:cubicBezTo>
                  <a:pt x="58507" y="141287"/>
                  <a:pt x="58507" y="141287"/>
                  <a:pt x="66127" y="137477"/>
                </a:cubicBezTo>
                <a:cubicBezTo>
                  <a:pt x="66127" y="137477"/>
                  <a:pt x="66127" y="137477"/>
                  <a:pt x="64857" y="136207"/>
                </a:cubicBezTo>
                <a:cubicBezTo>
                  <a:pt x="63587" y="133667"/>
                  <a:pt x="63587" y="131127"/>
                  <a:pt x="64857" y="128587"/>
                </a:cubicBezTo>
                <a:cubicBezTo>
                  <a:pt x="66127" y="124777"/>
                  <a:pt x="67397" y="120967"/>
                  <a:pt x="64857" y="115887"/>
                </a:cubicBezTo>
                <a:cubicBezTo>
                  <a:pt x="64222" y="113982"/>
                  <a:pt x="62634" y="112395"/>
                  <a:pt x="60253" y="111601"/>
                </a:cubicBezTo>
                <a:close/>
                <a:moveTo>
                  <a:pt x="182967" y="102870"/>
                </a:moveTo>
                <a:cubicBezTo>
                  <a:pt x="177464" y="101600"/>
                  <a:pt x="171960" y="104140"/>
                  <a:pt x="170584" y="109220"/>
                </a:cubicBezTo>
                <a:cubicBezTo>
                  <a:pt x="170584" y="114300"/>
                  <a:pt x="173335" y="118110"/>
                  <a:pt x="178839" y="119380"/>
                </a:cubicBezTo>
                <a:cubicBezTo>
                  <a:pt x="184343" y="120650"/>
                  <a:pt x="188471" y="118110"/>
                  <a:pt x="189846" y="113030"/>
                </a:cubicBezTo>
                <a:cubicBezTo>
                  <a:pt x="191222" y="107950"/>
                  <a:pt x="188471" y="102870"/>
                  <a:pt x="182967" y="102870"/>
                </a:cubicBezTo>
                <a:close/>
                <a:moveTo>
                  <a:pt x="176934" y="50542"/>
                </a:moveTo>
                <a:cubicBezTo>
                  <a:pt x="176934" y="50542"/>
                  <a:pt x="176934" y="50542"/>
                  <a:pt x="178287" y="62513"/>
                </a:cubicBezTo>
                <a:cubicBezTo>
                  <a:pt x="180991" y="61183"/>
                  <a:pt x="185048" y="61183"/>
                  <a:pt x="189105" y="62513"/>
                </a:cubicBezTo>
                <a:cubicBezTo>
                  <a:pt x="194515" y="63843"/>
                  <a:pt x="195867" y="66503"/>
                  <a:pt x="194515" y="69163"/>
                </a:cubicBezTo>
                <a:cubicBezTo>
                  <a:pt x="194515" y="73154"/>
                  <a:pt x="190458" y="75814"/>
                  <a:pt x="186401" y="78474"/>
                </a:cubicBezTo>
                <a:cubicBezTo>
                  <a:pt x="180991" y="83794"/>
                  <a:pt x="178287" y="87785"/>
                  <a:pt x="176934" y="93105"/>
                </a:cubicBezTo>
                <a:cubicBezTo>
                  <a:pt x="176934" y="93105"/>
                  <a:pt x="176934" y="93105"/>
                  <a:pt x="176934" y="95765"/>
                </a:cubicBezTo>
                <a:cubicBezTo>
                  <a:pt x="176934" y="95765"/>
                  <a:pt x="176934" y="95765"/>
                  <a:pt x="190458" y="98425"/>
                </a:cubicBezTo>
                <a:cubicBezTo>
                  <a:pt x="190458" y="98425"/>
                  <a:pt x="190458" y="98425"/>
                  <a:pt x="190458" y="97095"/>
                </a:cubicBezTo>
                <a:cubicBezTo>
                  <a:pt x="191810" y="91775"/>
                  <a:pt x="193162" y="89115"/>
                  <a:pt x="198572" y="85124"/>
                </a:cubicBezTo>
                <a:cubicBezTo>
                  <a:pt x="203981" y="82464"/>
                  <a:pt x="209390" y="78474"/>
                  <a:pt x="210743" y="70494"/>
                </a:cubicBezTo>
                <a:cubicBezTo>
                  <a:pt x="213447" y="62513"/>
                  <a:pt x="208038" y="53202"/>
                  <a:pt x="194515" y="50542"/>
                </a:cubicBezTo>
                <a:cubicBezTo>
                  <a:pt x="187753" y="49212"/>
                  <a:pt x="180991" y="50542"/>
                  <a:pt x="176934" y="50542"/>
                </a:cubicBezTo>
                <a:close/>
                <a:moveTo>
                  <a:pt x="104071" y="44936"/>
                </a:moveTo>
                <a:cubicBezTo>
                  <a:pt x="90886" y="48873"/>
                  <a:pt x="80339" y="55435"/>
                  <a:pt x="73747" y="60685"/>
                </a:cubicBezTo>
                <a:cubicBezTo>
                  <a:pt x="73747" y="60685"/>
                  <a:pt x="73747" y="60685"/>
                  <a:pt x="85613" y="80370"/>
                </a:cubicBezTo>
                <a:cubicBezTo>
                  <a:pt x="89568" y="76433"/>
                  <a:pt x="97479" y="71183"/>
                  <a:pt x="102752" y="69871"/>
                </a:cubicBezTo>
                <a:cubicBezTo>
                  <a:pt x="113300" y="68559"/>
                  <a:pt x="118574" y="71183"/>
                  <a:pt x="119892" y="77745"/>
                </a:cubicBezTo>
                <a:cubicBezTo>
                  <a:pt x="121211" y="84307"/>
                  <a:pt x="118574" y="92181"/>
                  <a:pt x="113300" y="101367"/>
                </a:cubicBezTo>
                <a:cubicBezTo>
                  <a:pt x="108026" y="113178"/>
                  <a:pt x="106708" y="123677"/>
                  <a:pt x="109345" y="134175"/>
                </a:cubicBezTo>
                <a:cubicBezTo>
                  <a:pt x="109345" y="134175"/>
                  <a:pt x="109345" y="134175"/>
                  <a:pt x="110663" y="138112"/>
                </a:cubicBezTo>
                <a:cubicBezTo>
                  <a:pt x="110663" y="138112"/>
                  <a:pt x="110663" y="138112"/>
                  <a:pt x="137032" y="132863"/>
                </a:cubicBezTo>
                <a:cubicBezTo>
                  <a:pt x="137032" y="132863"/>
                  <a:pt x="137032" y="132863"/>
                  <a:pt x="135713" y="128926"/>
                </a:cubicBezTo>
                <a:cubicBezTo>
                  <a:pt x="134395" y="119740"/>
                  <a:pt x="134395" y="111866"/>
                  <a:pt x="139669" y="102679"/>
                </a:cubicBezTo>
                <a:cubicBezTo>
                  <a:pt x="144943" y="92181"/>
                  <a:pt x="151535" y="81682"/>
                  <a:pt x="148898" y="65934"/>
                </a:cubicBezTo>
                <a:cubicBezTo>
                  <a:pt x="144943" y="50186"/>
                  <a:pt x="129121" y="39687"/>
                  <a:pt x="104071" y="44936"/>
                </a:cubicBezTo>
                <a:close/>
                <a:moveTo>
                  <a:pt x="134819" y="0"/>
                </a:moveTo>
                <a:cubicBezTo>
                  <a:pt x="158491" y="0"/>
                  <a:pt x="194000" y="5262"/>
                  <a:pt x="221618" y="35519"/>
                </a:cubicBezTo>
                <a:cubicBezTo>
                  <a:pt x="238715" y="52622"/>
                  <a:pt x="251866" y="74986"/>
                  <a:pt x="247921" y="113137"/>
                </a:cubicBezTo>
                <a:cubicBezTo>
                  <a:pt x="246606" y="121030"/>
                  <a:pt x="236085" y="130238"/>
                  <a:pt x="243975" y="144709"/>
                </a:cubicBezTo>
                <a:cubicBezTo>
                  <a:pt x="243975" y="144709"/>
                  <a:pt x="261072" y="176282"/>
                  <a:pt x="261072" y="180229"/>
                </a:cubicBezTo>
                <a:cubicBezTo>
                  <a:pt x="261072" y="180229"/>
                  <a:pt x="261072" y="189438"/>
                  <a:pt x="246606" y="190753"/>
                </a:cubicBezTo>
                <a:cubicBezTo>
                  <a:pt x="246606" y="190753"/>
                  <a:pt x="242660" y="190753"/>
                  <a:pt x="243975" y="198646"/>
                </a:cubicBezTo>
                <a:cubicBezTo>
                  <a:pt x="243975" y="198646"/>
                  <a:pt x="243975" y="198646"/>
                  <a:pt x="243975" y="210486"/>
                </a:cubicBezTo>
                <a:cubicBezTo>
                  <a:pt x="243975" y="210486"/>
                  <a:pt x="243975" y="213117"/>
                  <a:pt x="237400" y="215748"/>
                </a:cubicBezTo>
                <a:cubicBezTo>
                  <a:pt x="237400" y="215748"/>
                  <a:pt x="236085" y="217064"/>
                  <a:pt x="237400" y="219695"/>
                </a:cubicBezTo>
                <a:cubicBezTo>
                  <a:pt x="237400" y="219695"/>
                  <a:pt x="241345" y="222326"/>
                  <a:pt x="236085" y="230219"/>
                </a:cubicBezTo>
                <a:cubicBezTo>
                  <a:pt x="233454" y="234166"/>
                  <a:pt x="229509" y="236797"/>
                  <a:pt x="232139" y="244690"/>
                </a:cubicBezTo>
                <a:cubicBezTo>
                  <a:pt x="232139" y="244690"/>
                  <a:pt x="234769" y="259161"/>
                  <a:pt x="229509" y="263108"/>
                </a:cubicBezTo>
                <a:cubicBezTo>
                  <a:pt x="229509" y="263108"/>
                  <a:pt x="222933" y="269685"/>
                  <a:pt x="196631" y="267054"/>
                </a:cubicBezTo>
                <a:cubicBezTo>
                  <a:pt x="187425" y="265739"/>
                  <a:pt x="171642" y="261792"/>
                  <a:pt x="161121" y="273632"/>
                </a:cubicBezTo>
                <a:cubicBezTo>
                  <a:pt x="161121" y="273632"/>
                  <a:pt x="137449" y="319676"/>
                  <a:pt x="136134" y="330200"/>
                </a:cubicBezTo>
                <a:cubicBezTo>
                  <a:pt x="136134" y="330200"/>
                  <a:pt x="95364" y="257846"/>
                  <a:pt x="45389" y="246006"/>
                </a:cubicBezTo>
                <a:cubicBezTo>
                  <a:pt x="45389" y="246006"/>
                  <a:pt x="57225" y="219695"/>
                  <a:pt x="32238" y="184176"/>
                </a:cubicBezTo>
                <a:cubicBezTo>
                  <a:pt x="32238" y="184176"/>
                  <a:pt x="1990" y="143394"/>
                  <a:pt x="675" y="121030"/>
                </a:cubicBezTo>
                <a:cubicBezTo>
                  <a:pt x="675" y="121030"/>
                  <a:pt x="-7216" y="82879"/>
                  <a:pt x="30923" y="40781"/>
                </a:cubicBezTo>
                <a:cubicBezTo>
                  <a:pt x="49335" y="19733"/>
                  <a:pt x="74322" y="0"/>
                  <a:pt x="134819"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sz="2665">
              <a:solidFill>
                <a:schemeClr val="bg1">
                  <a:lumMod val="50000"/>
                </a:schemeClr>
              </a:solidFill>
              <a:latin typeface="黑体" panose="02010609060101010101" pitchFamily="49" charset="-122"/>
              <a:ea typeface="黑体" panose="02010609060101010101" pitchFamily="49" charset="-122"/>
              <a:sym typeface="Source Han Serif SC" panose="02020400000000000000" pitchFamily="18" charset="-122"/>
            </a:endParaRPr>
          </a:p>
        </p:txBody>
      </p:sp>
      <p:sp>
        <p:nvSpPr>
          <p:cNvPr id="32" name="矩形 31"/>
          <p:cNvSpPr/>
          <p:nvPr/>
        </p:nvSpPr>
        <p:spPr>
          <a:xfrm>
            <a:off x="7591924" y="1907875"/>
            <a:ext cx="2538905" cy="496625"/>
          </a:xfrm>
          <a:prstGeom prst="rect">
            <a:avLst/>
          </a:prstGeom>
          <a:noFill/>
        </p:spPr>
        <p:txBody>
          <a:bodyPr wrap="none">
            <a:noAutofit/>
          </a:bodyPr>
          <a:lstStyle/>
          <a:p>
            <a:pPr algn="ctr"/>
            <a:r>
              <a:rPr lang="zh-CN" altLang="en-US"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研究内容、目标与方案</a:t>
            </a:r>
            <a:endParaRPr lang="zh-CN" altLang="en-US"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endParaRPr>
          </a:p>
        </p:txBody>
      </p:sp>
      <p:sp>
        <p:nvSpPr>
          <p:cNvPr id="33" name="矩形 32"/>
          <p:cNvSpPr/>
          <p:nvPr/>
        </p:nvSpPr>
        <p:spPr>
          <a:xfrm>
            <a:off x="7944872" y="2466498"/>
            <a:ext cx="2186093" cy="1081958"/>
          </a:xfrm>
          <a:prstGeom prst="rect">
            <a:avLst/>
          </a:prstGeom>
        </p:spPr>
        <p:txBody>
          <a:bodyPr wrap="square">
            <a:noAutofit/>
          </a:bodyPr>
          <a:lstStyle/>
          <a:p>
            <a:pPr>
              <a:lnSpc>
                <a:spcPct val="120000"/>
              </a:lnSpc>
              <a:buClr>
                <a:srgbClr val="E24848"/>
              </a:buClr>
            </a:pPr>
            <a:r>
              <a:rPr lang="zh-CN" altLang="en-US"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通过</a:t>
            </a:r>
            <a:r>
              <a:rPr lang="zh-CN"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阅读文献确定最终研究思路和方法。</a:t>
            </a:r>
            <a:endParaRPr lang="zh-CN"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endParaRPr>
          </a:p>
        </p:txBody>
      </p:sp>
      <p:grpSp>
        <p:nvGrpSpPr>
          <p:cNvPr id="35" name="组合 34"/>
          <p:cNvGrpSpPr/>
          <p:nvPr/>
        </p:nvGrpSpPr>
        <p:grpSpPr>
          <a:xfrm>
            <a:off x="9473565" y="4045585"/>
            <a:ext cx="2552065" cy="1654810"/>
            <a:chOff x="8914" y="6171"/>
            <a:chExt cx="4019" cy="2606"/>
          </a:xfrm>
        </p:grpSpPr>
        <p:sp>
          <p:nvSpPr>
            <p:cNvPr id="36" name="矩形 35"/>
            <p:cNvSpPr/>
            <p:nvPr/>
          </p:nvSpPr>
          <p:spPr>
            <a:xfrm>
              <a:off x="8914" y="6171"/>
              <a:ext cx="3998" cy="782"/>
            </a:xfrm>
            <a:prstGeom prst="rect">
              <a:avLst/>
            </a:prstGeom>
            <a:noFill/>
          </p:spPr>
          <p:txBody>
            <a:bodyPr wrap="none">
              <a:noAutofit/>
            </a:bodyPr>
            <a:lstStyle/>
            <a:p>
              <a:pPr algn="ctr"/>
              <a:r>
                <a:rPr lang="zh-CN" altLang="en-US"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研究预期结果</a:t>
              </a:r>
              <a:endParaRPr lang="zh-CN" altLang="en-US" sz="2400" b="1"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endParaRPr>
            </a:p>
          </p:txBody>
        </p:sp>
        <p:sp>
          <p:nvSpPr>
            <p:cNvPr id="37" name="矩形 36"/>
            <p:cNvSpPr/>
            <p:nvPr/>
          </p:nvSpPr>
          <p:spPr>
            <a:xfrm>
              <a:off x="9491" y="7073"/>
              <a:ext cx="3443" cy="1704"/>
            </a:xfrm>
            <a:prstGeom prst="rect">
              <a:avLst/>
            </a:prstGeom>
          </p:spPr>
          <p:txBody>
            <a:bodyPr wrap="square">
              <a:noAutofit/>
            </a:bodyPr>
            <a:lstStyle/>
            <a:p>
              <a:pPr>
                <a:lnSpc>
                  <a:spcPct val="120000"/>
                </a:lnSpc>
                <a:buClr>
                  <a:srgbClr val="E24848"/>
                </a:buClr>
              </a:pPr>
              <a:r>
                <a:rPr lang="zh-CN"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rPr>
                <a:t>预期达到某种理想的结果。</a:t>
              </a:r>
              <a:endParaRPr lang="zh-CN" noProof="1">
                <a:solidFill>
                  <a:srgbClr val="002060"/>
                </a:solidFill>
                <a:latin typeface="黑体" panose="02010609060101010101" pitchFamily="49" charset="-122"/>
                <a:ea typeface="黑体" panose="02010609060101010101" pitchFamily="49" charset="-122"/>
                <a:sym typeface="Source Han Serif SC" panose="02020400000000000000" pitchFamily="18" charset="-122"/>
              </a:endParaRPr>
            </a:p>
          </p:txBody>
        </p:sp>
      </p:grpSp>
      <p:grpSp>
        <p:nvGrpSpPr>
          <p:cNvPr id="38" name="组合 37"/>
          <p:cNvGrpSpPr/>
          <p:nvPr/>
        </p:nvGrpSpPr>
        <p:grpSpPr>
          <a:xfrm>
            <a:off x="73660" y="944245"/>
            <a:ext cx="12026900" cy="5890895"/>
            <a:chOff x="476833" y="1809089"/>
            <a:chExt cx="10742676" cy="4464554"/>
          </a:xfrm>
        </p:grpSpPr>
        <p:pic>
          <p:nvPicPr>
            <p:cNvPr id="39" name="图片 38"/>
            <p:cNvPicPr>
              <a:picLocks noChangeAspect="1"/>
            </p:cNvPicPr>
            <p:nvPr/>
          </p:nvPicPr>
          <p:blipFill>
            <a:blip r:embed="rId1" cstate="email">
              <a:extLst>
                <a:ext uri="{28A0092B-C50C-407E-A947-70E740481C1C}">
                  <a14:useLocalDpi xmlns:a14="http://schemas.microsoft.com/office/drawing/2010/main" val="0"/>
                </a:ext>
              </a:extLst>
            </a:blip>
            <a:stretch>
              <a:fillRect/>
            </a:stretch>
          </p:blipFill>
          <p:spPr>
            <a:xfrm>
              <a:off x="476833" y="1809089"/>
              <a:ext cx="7149075" cy="4464554"/>
            </a:xfrm>
            <a:prstGeom prst="rect">
              <a:avLst/>
            </a:prstGeom>
          </p:spPr>
        </p:pic>
        <p:pic>
          <p:nvPicPr>
            <p:cNvPr id="40" name="图片 39"/>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5909" y="1809089"/>
              <a:ext cx="3593600" cy="4464554"/>
            </a:xfrm>
            <a:prstGeom prst="rect">
              <a:avLst/>
            </a:prstGeom>
          </p:spPr>
        </p:pic>
      </p:grpSp>
      <p:sp>
        <p:nvSpPr>
          <p:cNvPr id="41" name="矩形 40"/>
          <p:cNvSpPr/>
          <p:nvPr/>
        </p:nvSpPr>
        <p:spPr>
          <a:xfrm>
            <a:off x="4566920" y="1234440"/>
            <a:ext cx="3057525" cy="26543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43" name="矩形 42"/>
          <p:cNvSpPr/>
          <p:nvPr/>
        </p:nvSpPr>
        <p:spPr>
          <a:xfrm>
            <a:off x="4660265" y="2079625"/>
            <a:ext cx="3057525" cy="38671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44" name="矩形 43"/>
          <p:cNvSpPr/>
          <p:nvPr/>
        </p:nvSpPr>
        <p:spPr>
          <a:xfrm>
            <a:off x="4567555" y="3884295"/>
            <a:ext cx="3057525" cy="43561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45" name="矩形 44"/>
          <p:cNvSpPr/>
          <p:nvPr/>
        </p:nvSpPr>
        <p:spPr>
          <a:xfrm>
            <a:off x="8627745" y="2589530"/>
            <a:ext cx="2402840" cy="26543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46" name="矩形 45"/>
          <p:cNvSpPr/>
          <p:nvPr/>
        </p:nvSpPr>
        <p:spPr>
          <a:xfrm>
            <a:off x="8560435" y="4542155"/>
            <a:ext cx="1927225" cy="26543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
        <p:nvSpPr>
          <p:cNvPr id="47" name="矩形 46"/>
          <p:cNvSpPr/>
          <p:nvPr/>
        </p:nvSpPr>
        <p:spPr>
          <a:xfrm>
            <a:off x="8477250" y="5961380"/>
            <a:ext cx="1513840" cy="26543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05"/>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p:cTn id="13" dur="500" fill="hold"/>
                                        <p:tgtEl>
                                          <p:spTgt spid="41"/>
                                        </p:tgtEl>
                                        <p:attrNameLst>
                                          <p:attrName>ppt_w</p:attrName>
                                        </p:attrNameLst>
                                      </p:cBhvr>
                                      <p:tavLst>
                                        <p:tav tm="0">
                                          <p:val>
                                            <p:fltVal val="0"/>
                                          </p:val>
                                        </p:tav>
                                        <p:tav tm="100000">
                                          <p:val>
                                            <p:strVal val="#ppt_w"/>
                                          </p:val>
                                        </p:tav>
                                      </p:tavLst>
                                    </p:anim>
                                    <p:anim calcmode="lin" valueType="num">
                                      <p:cBhvr>
                                        <p:cTn id="14" dur="500" fill="hold"/>
                                        <p:tgtEl>
                                          <p:spTgt spid="41"/>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500" fill="hold"/>
                                        <p:tgtEl>
                                          <p:spTgt spid="44"/>
                                        </p:tgtEl>
                                        <p:attrNameLst>
                                          <p:attrName>ppt_w</p:attrName>
                                        </p:attrNameLst>
                                      </p:cBhvr>
                                      <p:tavLst>
                                        <p:tav tm="0">
                                          <p:val>
                                            <p:fltVal val="0"/>
                                          </p:val>
                                        </p:tav>
                                        <p:tav tm="100000">
                                          <p:val>
                                            <p:strVal val="#ppt_w"/>
                                          </p:val>
                                        </p:tav>
                                      </p:tavLst>
                                    </p:anim>
                                    <p:anim calcmode="lin" valueType="num">
                                      <p:cBhvr>
                                        <p:cTn id="22" dur="500" fill="hold"/>
                                        <p:tgtEl>
                                          <p:spTgt spid="44"/>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fltVal val="0"/>
                                          </p:val>
                                        </p:tav>
                                        <p:tav tm="100000">
                                          <p:val>
                                            <p:strVal val="#ppt_w"/>
                                          </p:val>
                                        </p:tav>
                                      </p:tavLst>
                                    </p:anim>
                                    <p:anim calcmode="lin" valueType="num">
                                      <p:cBhvr>
                                        <p:cTn id="26" dur="500" fill="hold"/>
                                        <p:tgtEl>
                                          <p:spTgt spid="45"/>
                                        </p:tgtEl>
                                        <p:attrNameLst>
                                          <p:attrName>ppt_h</p:attrName>
                                        </p:attrNameLst>
                                      </p:cBhvr>
                                      <p:tavLst>
                                        <p:tav tm="0">
                                          <p:val>
                                            <p:strVal val="#ppt_h"/>
                                          </p:val>
                                        </p:tav>
                                        <p:tav tm="100000">
                                          <p:val>
                                            <p:strVal val="#ppt_h"/>
                                          </p:val>
                                        </p:tav>
                                      </p:tavLst>
                                    </p:anim>
                                  </p:childTnLst>
                                </p:cTn>
                              </p:par>
                              <p:par>
                                <p:cTn id="27" presetID="17" presetClass="entr" presetSubtype="1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p:cTn id="29" dur="500" fill="hold"/>
                                        <p:tgtEl>
                                          <p:spTgt spid="46"/>
                                        </p:tgtEl>
                                        <p:attrNameLst>
                                          <p:attrName>ppt_w</p:attrName>
                                        </p:attrNameLst>
                                      </p:cBhvr>
                                      <p:tavLst>
                                        <p:tav tm="0">
                                          <p:val>
                                            <p:fltVal val="0"/>
                                          </p:val>
                                        </p:tav>
                                        <p:tav tm="100000">
                                          <p:val>
                                            <p:strVal val="#ppt_w"/>
                                          </p:val>
                                        </p:tav>
                                      </p:tavLst>
                                    </p:anim>
                                    <p:anim calcmode="lin" valueType="num">
                                      <p:cBhvr>
                                        <p:cTn id="30" dur="500" fill="hold"/>
                                        <p:tgtEl>
                                          <p:spTgt spid="46"/>
                                        </p:tgtEl>
                                        <p:attrNameLst>
                                          <p:attrName>ppt_h</p:attrName>
                                        </p:attrNameLst>
                                      </p:cBhvr>
                                      <p:tavLst>
                                        <p:tav tm="0">
                                          <p:val>
                                            <p:strVal val="#ppt_h"/>
                                          </p:val>
                                        </p:tav>
                                        <p:tav tm="100000">
                                          <p:val>
                                            <p:strVal val="#ppt_h"/>
                                          </p:val>
                                        </p:tav>
                                      </p:tavLst>
                                    </p:anim>
                                  </p:childTnLst>
                                </p:cTn>
                              </p:par>
                              <p:par>
                                <p:cTn id="31" presetID="17" presetClass="entr" presetSubtype="1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p:cTn id="33" dur="500" fill="hold"/>
                                        <p:tgtEl>
                                          <p:spTgt spid="47"/>
                                        </p:tgtEl>
                                        <p:attrNameLst>
                                          <p:attrName>ppt_w</p:attrName>
                                        </p:attrNameLst>
                                      </p:cBhvr>
                                      <p:tavLst>
                                        <p:tav tm="0">
                                          <p:val>
                                            <p:fltVal val="0"/>
                                          </p:val>
                                        </p:tav>
                                        <p:tav tm="100000">
                                          <p:val>
                                            <p:strVal val="#ppt_w"/>
                                          </p:val>
                                        </p:tav>
                                      </p:tavLst>
                                    </p:anim>
                                    <p:anim calcmode="lin" valueType="num">
                                      <p:cBhvr>
                                        <p:cTn id="34" dur="500" fill="hold"/>
                                        <p:tgtEl>
                                          <p:spTgt spid="4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ldLvl="0" animBg="1"/>
      <p:bldP spid="43" grpId="0" bldLvl="0" animBg="1"/>
      <p:bldP spid="44" grpId="0" bldLvl="0" animBg="1"/>
      <p:bldP spid="45" grpId="0" bldLvl="0" animBg="1"/>
      <p:bldP spid="46" grpId="0" bldLvl="0" animBg="1"/>
      <p:bldP spid="47" grpId="0" bldLvl="0" animBg="1"/>
    </p:bldLst>
  </p:timing>
</p:sld>
</file>

<file path=ppt/tags/tag1.xml><?xml version="1.0" encoding="utf-8"?>
<p:tagLst xmlns:p="http://schemas.openxmlformats.org/presentationml/2006/main">
  <p:tag name="MH" val="20160312084837"/>
  <p:tag name="MH_LIBRARY" val="GRAPHIC"/>
  <p:tag name="MH_TYPE" val="Other"/>
  <p:tag name="MH_ORDER" val="7"/>
</p:tagLst>
</file>

<file path=ppt/tags/tag10.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i"/>
  <p:tag name="KSO_WM_UNIT_INDEX" val="1_2_1"/>
  <p:tag name="KSO_WM_UNIT_ID" val="diagram20169837_3*n_h_i*1_2_1"/>
  <p:tag name="KSO_WM_UNIT_LAYERLEVEL" val="1_1_1"/>
  <p:tag name="KSO_WM_DIAGRAM_GROUP_CODE" val="n1-1"/>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Lst>
</file>

<file path=ppt/tags/tag11.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i"/>
  <p:tag name="KSO_WM_UNIT_INDEX" val="1_2_2"/>
  <p:tag name="KSO_WM_UNIT_ID" val="diagram20169837_3*n_h_i*1_2_2"/>
  <p:tag name="KSO_WM_UNIT_LAYERLEVEL" val="1_1_1"/>
  <p:tag name="KSO_WM_DIAGRAM_GROUP_CODE" val="n1-1"/>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i"/>
  <p:tag name="KSO_WM_UNIT_INDEX" val="1_2_3"/>
  <p:tag name="KSO_WM_UNIT_ID" val="diagram20169837_3*n_h_i*1_2_3"/>
  <p:tag name="KSO_WM_UNIT_LAYERLEVEL" val="1_1_1"/>
  <p:tag name="KSO_WM_DIAGRAM_GROUP_CODE" val="n1-1"/>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Lst>
</file>

<file path=ppt/tags/tag13.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i"/>
  <p:tag name="KSO_WM_UNIT_INDEX" val="1_2_4"/>
  <p:tag name="KSO_WM_UNIT_ID" val="diagram20169837_3*n_h_i*1_2_4"/>
  <p:tag name="KSO_WM_UNIT_LAYERLEVEL" val="1_1_1"/>
  <p:tag name="KSO_WM_DIAGRAM_GROUP_CODE" val="n1-1"/>
  <p:tag name="KSO_WM_UNIT_FILL_FORE_SCHEMECOLOR_INDEX" val="7"/>
  <p:tag name="KSO_WM_UNIT_FILL_TYPE" val="1"/>
  <p:tag name="KSO_WM_UNIT_LINE_FORE_SCHEMECOLOR_INDEX" val="7"/>
  <p:tag name="KSO_WM_UNIT_LINE_FILL_TYPE" val="2"/>
  <p:tag name="KSO_WM_UNIT_TEXT_FILL_FORE_SCHEMECOLOR_INDEX" val="14"/>
  <p:tag name="KSO_WM_UNIT_TEXT_FILL_TYPE"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f"/>
  <p:tag name="KSO_WM_UNIT_INDEX" val="1_2_4"/>
  <p:tag name="KSO_WM_UNIT_LAYERLEVEL" val="1_1_1"/>
  <p:tag name="KSO_WM_UNIT_VALUE" val="4"/>
  <p:tag name="KSO_WM_UNIT_HIGHLIGHT" val="0"/>
  <p:tag name="KSO_WM_UNIT_COMPATIBLE" val="0"/>
  <p:tag name="KSO_WM_UNIT_CLEAR" val="0"/>
  <p:tag name="KSO_WM_DIAGRAM_GROUP_CODE" val="n1-1"/>
  <p:tag name="KSO_WM_UNIT_ID" val="diagram20169837_3*n_h_f*1_2_4"/>
  <p:tag name="KSO_WM_UNIT_PRESET_TEXT" val="工作项目4"/>
  <p:tag name="KSO_WM_UNIT_TEXT_FILL_FORE_SCHEMECOLOR_INDEX" val="7"/>
  <p:tag name="KSO_WM_UNIT_TEXT_FILL_TYPE"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f"/>
  <p:tag name="KSO_WM_UNIT_INDEX" val="1_2_3"/>
  <p:tag name="KSO_WM_UNIT_LAYERLEVEL" val="1_1_1"/>
  <p:tag name="KSO_WM_UNIT_VALUE" val="4"/>
  <p:tag name="KSO_WM_UNIT_HIGHLIGHT" val="0"/>
  <p:tag name="KSO_WM_UNIT_COMPATIBLE" val="0"/>
  <p:tag name="KSO_WM_UNIT_CLEAR" val="0"/>
  <p:tag name="KSO_WM_DIAGRAM_GROUP_CODE" val="n1-1"/>
  <p:tag name="KSO_WM_UNIT_ID" val="diagram20169837_3*n_h_f*1_2_3"/>
  <p:tag name="KSO_WM_UNIT_PRESET_TEXT" val="工作项目3"/>
  <p:tag name="KSO_WM_UNIT_TEXT_FILL_FORE_SCHEMECOLOR_INDEX" val="7"/>
  <p:tag name="KSO_WM_UNIT_TEXT_FILL_TYPE"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f"/>
  <p:tag name="KSO_WM_UNIT_INDEX" val="1_2_1"/>
  <p:tag name="KSO_WM_UNIT_LAYERLEVEL" val="1_1_1"/>
  <p:tag name="KSO_WM_UNIT_VALUE" val="4"/>
  <p:tag name="KSO_WM_UNIT_HIGHLIGHT" val="0"/>
  <p:tag name="KSO_WM_UNIT_COMPATIBLE" val="0"/>
  <p:tag name="KSO_WM_UNIT_CLEAR" val="0"/>
  <p:tag name="KSO_WM_DIAGRAM_GROUP_CODE" val="n1-1"/>
  <p:tag name="KSO_WM_UNIT_ID" val="diagram20169837_3*n_h_f*1_2_1"/>
  <p:tag name="KSO_WM_UNIT_PRESET_TEXT" val="工作项目1"/>
  <p:tag name="KSO_WM_UNIT_TEXT_FILL_FORE_SCHEMECOLOR_INDEX" val="7"/>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f"/>
  <p:tag name="KSO_WM_UNIT_INDEX" val="1_2_2"/>
  <p:tag name="KSO_WM_UNIT_LAYERLEVEL" val="1_1_1"/>
  <p:tag name="KSO_WM_UNIT_VALUE" val="4"/>
  <p:tag name="KSO_WM_UNIT_HIGHLIGHT" val="0"/>
  <p:tag name="KSO_WM_UNIT_COMPATIBLE" val="0"/>
  <p:tag name="KSO_WM_UNIT_CLEAR" val="0"/>
  <p:tag name="KSO_WM_DIAGRAM_GROUP_CODE" val="n1-1"/>
  <p:tag name="KSO_WM_UNIT_ID" val="diagram20169837_3*n_h_f*1_2_2"/>
  <p:tag name="KSO_WM_UNIT_PRESET_TEXT" val="工作项目2"/>
  <p:tag name="KSO_WM_UNIT_TEXT_FILL_FORE_SCHEMECOLOR_INDEX" val="7"/>
  <p:tag name="KSO_WM_UNIT_TEXT_FILL_TYPE" val="1"/>
</p:tagLst>
</file>

<file path=ppt/tags/tag18.xml><?xml version="1.0" encoding="utf-8"?>
<p:tagLst xmlns:p="http://schemas.openxmlformats.org/presentationml/2006/main">
  <p:tag name="KSO_WM_TAG_VERSION" val="1.0"/>
  <p:tag name="KSO_WM_BEAUTIFY_FLAG" val="#wm#"/>
  <p:tag name="KSO_WM_UNIT_TYPE" val="i"/>
  <p:tag name="KSO_WM_UNIT_ID" val="diagram719_4*i*0"/>
  <p:tag name="KSO_WM_TEMPLATE_CATEGORY" val="diagram"/>
  <p:tag name="KSO_WM_TEMPLATE_INDEX" val="719"/>
  <p:tag name="KSO_WM_UNIT_INDEX" val="0"/>
</p:tagLst>
</file>

<file path=ppt/tags/tag19.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1"/>
  <p:tag name="KSO_WM_UNIT_ID" val="diagram719_4*l_i*1_1"/>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2.xml><?xml version="1.0" encoding="utf-8"?>
<p:tagLst xmlns:p="http://schemas.openxmlformats.org/presentationml/2006/main">
  <p:tag name="MH" val="20151121191650"/>
  <p:tag name="MH_LIBRARY" val="GRAPHIC"/>
  <p:tag name="MH_TYPE" val="Other"/>
  <p:tag name="MH_ORDER" val="8"/>
</p:tagLst>
</file>

<file path=ppt/tags/tag20.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2"/>
  <p:tag name="KSO_WM_UNIT_ID" val="diagram719_4*l_i*1_2"/>
  <p:tag name="KSO_WM_UNIT_CLEAR" val="1"/>
  <p:tag name="KSO_WM_UNIT_LAYERLEVEL" val="1_1"/>
  <p:tag name="KSO_WM_DIAGRAM_GROUP_CODE" val="l1-1"/>
  <p:tag name="KSO_WM_UNIT_FILL_FORE_SCHEMECOLOR_INDEX" val="14"/>
  <p:tag name="KSO_WM_UNIT_FILL_TYPE" val="1"/>
  <p:tag name="KSO_WM_UNIT_TEXT_FILL_FORE_SCHEMECOLOR_INDEX" val="5"/>
  <p:tag name="KSO_WM_UNIT_TEXT_FILL_TYPE" val="1"/>
</p:tagLst>
</file>

<file path=ppt/tags/tag21.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3"/>
  <p:tag name="KSO_WM_UNIT_ID" val="diagram719_4*l_i*1_3"/>
  <p:tag name="KSO_WM_UNIT_CLEAR" val="1"/>
  <p:tag name="KSO_WM_UNIT_LAYERLEVEL" val="1_1"/>
  <p:tag name="KSO_WM_DIAGRAM_GROUP_CODE" val="l1-1"/>
  <p:tag name="KSO_WM_UNIT_LINE_FORE_SCHEMECOLOR_INDEX" val="5"/>
  <p:tag name="KSO_WM_UNIT_LINE_FILL_TYPE" val="2"/>
</p:tagLst>
</file>

<file path=ppt/tags/tag22.xml><?xml version="1.0" encoding="utf-8"?>
<p:tagLst xmlns:p="http://schemas.openxmlformats.org/presentationml/2006/main">
  <p:tag name="KSO_WM_TAG_VERSION" val="1.0"/>
  <p:tag name="KSO_WM_BEAUTIFY_FLAG" val="#wm#"/>
  <p:tag name="KSO_WM_TEMPLATE_CATEGORY" val="diagram"/>
  <p:tag name="KSO_WM_TEMPLATE_INDEX" val="719"/>
  <p:tag name="KSO_WM_UNIT_TYPE" val="l_h_f"/>
  <p:tag name="KSO_WM_UNIT_INDEX" val="1_1_1"/>
  <p:tag name="KSO_WM_UNIT_ID" val="diagram719_4*l_h_f*1_1_1"/>
  <p:tag name="KSO_WM_UNIT_CLEAR" val="1"/>
  <p:tag name="KSO_WM_UNIT_LAYERLEVEL" val="1_1_1"/>
  <p:tag name="KSO_WM_UNIT_VALUE" val="18"/>
  <p:tag name="KSO_WM_UNIT_HIGHLIGHT" val="0"/>
  <p:tag name="KSO_WM_UNIT_COMPATIBLE" val="0"/>
  <p:tag name="KSO_WM_UNIT_PRESET_TEXT_INDEX" val="4"/>
  <p:tag name="KSO_WM_UNIT_PRESET_TEXT_LEN" val="35"/>
  <p:tag name="KSO_WM_DIAGRAM_GROUP_CODE" val="l1-1"/>
  <p:tag name="KSO_WM_UNIT_TEXT_FILL_FORE_SCHEMECOLOR_INDEX" val="13"/>
  <p:tag name="KSO_WM_UNIT_TEXT_FILL_TYPE" val="1"/>
</p:tagLst>
</file>

<file path=ppt/tags/tag23.xml><?xml version="1.0" encoding="utf-8"?>
<p:tagLst xmlns:p="http://schemas.openxmlformats.org/presentationml/2006/main">
  <p:tag name="KSO_WM_TAG_VERSION" val="1.0"/>
  <p:tag name="KSO_WM_BEAUTIFY_FLAG" val="#wm#"/>
  <p:tag name="KSO_WM_UNIT_TYPE" val="i"/>
  <p:tag name="KSO_WM_UNIT_ID" val="diagram719_4*i*9"/>
  <p:tag name="KSO_WM_TEMPLATE_CATEGORY" val="diagram"/>
  <p:tag name="KSO_WM_TEMPLATE_INDEX" val="719"/>
  <p:tag name="KSO_WM_UNIT_INDEX" val="9"/>
</p:tagLst>
</file>

<file path=ppt/tags/tag24.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4"/>
  <p:tag name="KSO_WM_UNIT_ID" val="diagram719_4*l_i*1_4"/>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25.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5"/>
  <p:tag name="KSO_WM_UNIT_ID" val="diagram719_4*l_i*1_5"/>
  <p:tag name="KSO_WM_UNIT_CLEAR" val="1"/>
  <p:tag name="KSO_WM_UNIT_LAYERLEVEL" val="1_1"/>
  <p:tag name="KSO_WM_DIAGRAM_GROUP_CODE" val="l1-1"/>
  <p:tag name="KSO_WM_UNIT_FILL_FORE_SCHEMECOLOR_INDEX" val="14"/>
  <p:tag name="KSO_WM_UNIT_FILL_TYPE" val="1"/>
  <p:tag name="KSO_WM_UNIT_TEXT_FILL_FORE_SCHEMECOLOR_INDEX" val="5"/>
  <p:tag name="KSO_WM_UNIT_TEXT_FILL_TYPE" val="1"/>
</p:tagLst>
</file>

<file path=ppt/tags/tag26.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6"/>
  <p:tag name="KSO_WM_UNIT_ID" val="diagram719_4*l_i*1_6"/>
  <p:tag name="KSO_WM_UNIT_CLEAR" val="1"/>
  <p:tag name="KSO_WM_UNIT_LAYERLEVEL" val="1_1"/>
  <p:tag name="KSO_WM_DIAGRAM_GROUP_CODE" val="l1-1"/>
  <p:tag name="KSO_WM_UNIT_LINE_FORE_SCHEMECOLOR_INDEX" val="5"/>
  <p:tag name="KSO_WM_UNIT_LINE_FILL_TYPE" val="2"/>
</p:tagLst>
</file>

<file path=ppt/tags/tag27.xml><?xml version="1.0" encoding="utf-8"?>
<p:tagLst xmlns:p="http://schemas.openxmlformats.org/presentationml/2006/main">
  <p:tag name="KSO_WM_TAG_VERSION" val="1.0"/>
  <p:tag name="KSO_WM_BEAUTIFY_FLAG" val="#wm#"/>
  <p:tag name="KSO_WM_TEMPLATE_CATEGORY" val="diagram"/>
  <p:tag name="KSO_WM_TEMPLATE_INDEX" val="719"/>
  <p:tag name="KSO_WM_UNIT_TYPE" val="l_h_f"/>
  <p:tag name="KSO_WM_UNIT_INDEX" val="1_2_1"/>
  <p:tag name="KSO_WM_UNIT_ID" val="diagram719_4*l_h_f*1_2_1"/>
  <p:tag name="KSO_WM_UNIT_CLEAR" val="1"/>
  <p:tag name="KSO_WM_UNIT_LAYERLEVEL" val="1_1_1"/>
  <p:tag name="KSO_WM_UNIT_VALUE" val="18"/>
  <p:tag name="KSO_WM_UNIT_HIGHLIGHT" val="0"/>
  <p:tag name="KSO_WM_UNIT_COMPATIBLE" val="0"/>
  <p:tag name="KSO_WM_UNIT_PRESET_TEXT_INDEX" val="4"/>
  <p:tag name="KSO_WM_UNIT_PRESET_TEXT_LEN" val="35"/>
  <p:tag name="KSO_WM_DIAGRAM_GROUP_CODE" val="l1-1"/>
  <p:tag name="KSO_WM_UNIT_TEXT_FILL_FORE_SCHEMECOLOR_INDEX" val="13"/>
  <p:tag name="KSO_WM_UNIT_TEXT_FILL_TYPE" val="1"/>
</p:tagLst>
</file>

<file path=ppt/tags/tag28.xml><?xml version="1.0" encoding="utf-8"?>
<p:tagLst xmlns:p="http://schemas.openxmlformats.org/presentationml/2006/main">
  <p:tag name="KSO_WM_TAG_VERSION" val="1.0"/>
  <p:tag name="KSO_WM_BEAUTIFY_FLAG" val="#wm#"/>
  <p:tag name="KSO_WM_UNIT_TYPE" val="i"/>
  <p:tag name="KSO_WM_UNIT_ID" val="diagram719_4*i*18"/>
  <p:tag name="KSO_WM_TEMPLATE_CATEGORY" val="diagram"/>
  <p:tag name="KSO_WM_TEMPLATE_INDEX" val="719"/>
  <p:tag name="KSO_WM_UNIT_INDEX" val="18"/>
</p:tagLst>
</file>

<file path=ppt/tags/tag29.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7"/>
  <p:tag name="KSO_WM_UNIT_ID" val="diagram719_4*l_i*1_7"/>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3.xml><?xml version="1.0" encoding="utf-8"?>
<p:tagLst xmlns:p="http://schemas.openxmlformats.org/presentationml/2006/main">
  <p:tag name="MH" val="20151121191650"/>
  <p:tag name="MH_LIBRARY" val="GRAPHIC"/>
  <p:tag name="MH_TYPE" val="Other"/>
  <p:tag name="MH_ORDER" val="8"/>
</p:tagLst>
</file>

<file path=ppt/tags/tag30.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8"/>
  <p:tag name="KSO_WM_UNIT_ID" val="diagram719_4*l_i*1_8"/>
  <p:tag name="KSO_WM_UNIT_CLEAR" val="1"/>
  <p:tag name="KSO_WM_UNIT_LAYERLEVEL" val="1_1"/>
  <p:tag name="KSO_WM_DIAGRAM_GROUP_CODE" val="l1-1"/>
  <p:tag name="KSO_WM_UNIT_FILL_FORE_SCHEMECOLOR_INDEX" val="14"/>
  <p:tag name="KSO_WM_UNIT_FILL_TYPE" val="1"/>
  <p:tag name="KSO_WM_UNIT_TEXT_FILL_FORE_SCHEMECOLOR_INDEX" val="5"/>
  <p:tag name="KSO_WM_UNIT_TEXT_FILL_TYPE" val="1"/>
</p:tagLst>
</file>

<file path=ppt/tags/tag31.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9"/>
  <p:tag name="KSO_WM_UNIT_ID" val="diagram719_4*l_i*1_9"/>
  <p:tag name="KSO_WM_UNIT_CLEAR" val="1"/>
  <p:tag name="KSO_WM_UNIT_LAYERLEVEL" val="1_1"/>
  <p:tag name="KSO_WM_DIAGRAM_GROUP_CODE" val="l1-1"/>
  <p:tag name="KSO_WM_UNIT_LINE_FORE_SCHEMECOLOR_INDEX" val="5"/>
  <p:tag name="KSO_WM_UNIT_LINE_FILL_TYPE" val="2"/>
</p:tagLst>
</file>

<file path=ppt/tags/tag32.xml><?xml version="1.0" encoding="utf-8"?>
<p:tagLst xmlns:p="http://schemas.openxmlformats.org/presentationml/2006/main">
  <p:tag name="KSO_WM_TAG_VERSION" val="1.0"/>
  <p:tag name="KSO_WM_BEAUTIFY_FLAG" val="#wm#"/>
  <p:tag name="KSO_WM_TEMPLATE_CATEGORY" val="diagram"/>
  <p:tag name="KSO_WM_TEMPLATE_INDEX" val="719"/>
  <p:tag name="KSO_WM_UNIT_TYPE" val="l_h_f"/>
  <p:tag name="KSO_WM_UNIT_INDEX" val="1_3_1"/>
  <p:tag name="KSO_WM_UNIT_ID" val="diagram719_4*l_h_f*1_3_1"/>
  <p:tag name="KSO_WM_UNIT_CLEAR" val="1"/>
  <p:tag name="KSO_WM_UNIT_LAYERLEVEL" val="1_1_1"/>
  <p:tag name="KSO_WM_UNIT_VALUE" val="18"/>
  <p:tag name="KSO_WM_UNIT_HIGHLIGHT" val="0"/>
  <p:tag name="KSO_WM_UNIT_COMPATIBLE" val="0"/>
  <p:tag name="KSO_WM_UNIT_PRESET_TEXT_INDEX" val="4"/>
  <p:tag name="KSO_WM_UNIT_PRESET_TEXT_LEN" val="35"/>
  <p:tag name="KSO_WM_DIAGRAM_GROUP_CODE" val="l1-1"/>
  <p:tag name="KSO_WM_UNIT_TEXT_FILL_FORE_SCHEMECOLOR_INDEX" val="13"/>
  <p:tag name="KSO_WM_UNIT_TEXT_FILL_TYPE" val="1"/>
</p:tagLst>
</file>

<file path=ppt/tags/tag33.xml><?xml version="1.0" encoding="utf-8"?>
<p:tagLst xmlns:p="http://schemas.openxmlformats.org/presentationml/2006/main">
  <p:tag name="KSO_WM_TAG_VERSION" val="1.0"/>
  <p:tag name="KSO_WM_BEAUTIFY_FLAG" val="#wm#"/>
  <p:tag name="KSO_WM_UNIT_TYPE" val="i"/>
  <p:tag name="KSO_WM_UNIT_ID" val="diagram719_4*i*27"/>
  <p:tag name="KSO_WM_TEMPLATE_CATEGORY" val="diagram"/>
  <p:tag name="KSO_WM_TEMPLATE_INDEX" val="719"/>
  <p:tag name="KSO_WM_UNIT_INDEX" val="27"/>
</p:tagLst>
</file>

<file path=ppt/tags/tag34.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10"/>
  <p:tag name="KSO_WM_UNIT_ID" val="diagram719_4*l_i*1_10"/>
  <p:tag name="KSO_WM_UNIT_CLEAR" val="1"/>
  <p:tag name="KSO_WM_UNIT_LAYERLEVEL" val="1_1"/>
  <p:tag name="KSO_WM_DIAGRAM_GROUP_CODE" val="l1-1"/>
  <p:tag name="KSO_WM_UNIT_FILL_FORE_SCHEMECOLOR_INDEX" val="5"/>
  <p:tag name="KSO_WM_UNIT_FILL_TYPE" val="1"/>
  <p:tag name="KSO_WM_UNIT_TEXT_FILL_FORE_SCHEMECOLOR_INDEX" val="2"/>
  <p:tag name="KSO_WM_UNIT_TEXT_FILL_TYPE" val="1"/>
</p:tagLst>
</file>

<file path=ppt/tags/tag35.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11"/>
  <p:tag name="KSO_WM_UNIT_ID" val="diagram719_4*l_i*1_11"/>
  <p:tag name="KSO_WM_UNIT_CLEAR" val="1"/>
  <p:tag name="KSO_WM_UNIT_LAYERLEVEL" val="1_1"/>
  <p:tag name="KSO_WM_DIAGRAM_GROUP_CODE" val="l1-1"/>
  <p:tag name="KSO_WM_UNIT_FILL_FORE_SCHEMECOLOR_INDEX" val="14"/>
  <p:tag name="KSO_WM_UNIT_FILL_TYPE" val="1"/>
  <p:tag name="KSO_WM_UNIT_TEXT_FILL_FORE_SCHEMECOLOR_INDEX" val="5"/>
  <p:tag name="KSO_WM_UNIT_TEXT_FILL_TYPE" val="1"/>
</p:tagLst>
</file>

<file path=ppt/tags/tag36.xml><?xml version="1.0" encoding="utf-8"?>
<p:tagLst xmlns:p="http://schemas.openxmlformats.org/presentationml/2006/main">
  <p:tag name="KSO_WM_TAG_VERSION" val="1.0"/>
  <p:tag name="KSO_WM_BEAUTIFY_FLAG" val="#wm#"/>
  <p:tag name="KSO_WM_TEMPLATE_CATEGORY" val="diagram"/>
  <p:tag name="KSO_WM_TEMPLATE_INDEX" val="719"/>
  <p:tag name="KSO_WM_UNIT_TYPE" val="l_i"/>
  <p:tag name="KSO_WM_UNIT_INDEX" val="1_12"/>
  <p:tag name="KSO_WM_UNIT_ID" val="diagram719_4*l_i*1_12"/>
  <p:tag name="KSO_WM_UNIT_CLEAR" val="1"/>
  <p:tag name="KSO_WM_UNIT_LAYERLEVEL" val="1_1"/>
  <p:tag name="KSO_WM_DIAGRAM_GROUP_CODE" val="l1-1"/>
  <p:tag name="KSO_WM_UNIT_LINE_FORE_SCHEMECOLOR_INDEX" val="5"/>
  <p:tag name="KSO_WM_UNIT_LINE_FILL_TYPE" val="2"/>
</p:tagLst>
</file>

<file path=ppt/tags/tag37.xml><?xml version="1.0" encoding="utf-8"?>
<p:tagLst xmlns:p="http://schemas.openxmlformats.org/presentationml/2006/main">
  <p:tag name="KSO_WM_TAG_VERSION" val="1.0"/>
  <p:tag name="KSO_WM_BEAUTIFY_FLAG" val="#wm#"/>
  <p:tag name="KSO_WM_TEMPLATE_CATEGORY" val="diagram"/>
  <p:tag name="KSO_WM_TEMPLATE_INDEX" val="719"/>
  <p:tag name="KSO_WM_UNIT_TYPE" val="l_h_f"/>
  <p:tag name="KSO_WM_UNIT_INDEX" val="1_4_1"/>
  <p:tag name="KSO_WM_UNIT_ID" val="diagram719_4*l_h_f*1_4_1"/>
  <p:tag name="KSO_WM_UNIT_CLEAR" val="1"/>
  <p:tag name="KSO_WM_UNIT_LAYERLEVEL" val="1_1_1"/>
  <p:tag name="KSO_WM_UNIT_VALUE" val="18"/>
  <p:tag name="KSO_WM_UNIT_HIGHLIGHT" val="0"/>
  <p:tag name="KSO_WM_UNIT_COMPATIBLE" val="0"/>
  <p:tag name="KSO_WM_UNIT_PRESET_TEXT_INDEX" val="4"/>
  <p:tag name="KSO_WM_UNIT_PRESET_TEXT_LEN" val="35"/>
  <p:tag name="KSO_WM_DIAGRAM_GROUP_CODE" val="l1-1"/>
  <p:tag name="KSO_WM_UNIT_TEXT_FILL_FORE_SCHEMECOLOR_INDEX" val="13"/>
  <p:tag name="KSO_WM_UNIT_TEXT_FILL_TYPE" val="1"/>
</p:tagLst>
</file>

<file path=ppt/tags/tag38.xml><?xml version="1.0" encoding="utf-8"?>
<p:tagLst xmlns:p="http://schemas.openxmlformats.org/presentationml/2006/main">
  <p:tag name="KSO_WM_BEAUTIFY_FLAG" val="#wm#"/>
  <p:tag name="KSO_WM_TEMPLATE_CATEGORY" val="custom"/>
  <p:tag name="KSO_WM_TEMPLATE_INDEX" val="20193213"/>
</p:tagLst>
</file>

<file path=ppt/tags/tag39.xml><?xml version="1.0" encoding="utf-8"?>
<p:tagLst xmlns:p="http://schemas.openxmlformats.org/presentationml/2006/main">
  <p:tag name="KSO_WM_TAG_VERSION" val="1.0"/>
  <p:tag name="KSO_WM_TEMPLATE_CATEGORY" val="diagram"/>
  <p:tag name="KSO_WM_TEMPLATE_INDEX" val="20188463"/>
  <p:tag name="KSO_WM_UNIT_ID" val="diagram20188463_1*q_h_a*1_2_1"/>
  <p:tag name="KSO_WM_UNIT_LAYERLEVEL" val="1_1_1"/>
  <p:tag name="KSO_WM_UNIT_HIGHLIGHT" val="0"/>
  <p:tag name="KSO_WM_UNIT_COMPATIBLE" val="0"/>
  <p:tag name="KSO_WM_BEAUTIFY_FLAG" val="#wm#"/>
  <p:tag name="KSO_WM_UNIT_ISCONTENTSTITLE" val="0"/>
  <p:tag name="KSO_WM_UNIT_DIAGRAM_ISNUMVISUAL" val="0"/>
  <p:tag name="KSO_WM_UNIT_DIAGRAM_ISREFERUNIT" val="0"/>
  <p:tag name="KSO_WM_UNIT_COLOR_SCHEME_SHAPE_ID" val="27"/>
  <p:tag name="KSO_WM_UNIT_COLOR_SCHEME_PARENT_PAGE" val="0_3"/>
  <p:tag name="KSO_WM_UNIT_NOCLEAR" val="0"/>
  <p:tag name="KSO_WM_UNIT_PRESET_TEXT" val="添加标题"/>
  <p:tag name="KSO_WM_UNIT_VALUE" val="11"/>
  <p:tag name="KSO_WM_DIAGRAM_GROUP_CODE" val="q1-1"/>
  <p:tag name="KSO_WM_UNIT_TYPE" val="q_h_a"/>
  <p:tag name="KSO_WM_UNIT_INDEX" val="1_2_1"/>
  <p:tag name="KSO_WM_UNIT_TEXT_FILL_FORE_SCHEMECOLOR_INDEX" val="6"/>
  <p:tag name="KSO_WM_UNIT_TEXT_FILL_TYPE" val="1"/>
  <p:tag name="KSO_WM_UNIT_USESOURCEFORMAT_APPLY" val="1"/>
</p:tagLst>
</file>

<file path=ppt/tags/tag4.xml><?xml version="1.0" encoding="utf-8"?>
<p:tagLst xmlns:p="http://schemas.openxmlformats.org/presentationml/2006/main">
  <p:tag name="MH" val="20160523132948"/>
  <p:tag name="MH_LIBRARY" val="GRAPHIC"/>
  <p:tag name="MH_TYPE" val="SubTitle"/>
  <p:tag name="MH_ORDER" val="2"/>
</p:tagLst>
</file>

<file path=ppt/tags/tag40.xml><?xml version="1.0" encoding="utf-8"?>
<p:tagLst xmlns:p="http://schemas.openxmlformats.org/presentationml/2006/main">
  <p:tag name="KSO_WM_TAG_VERSION" val="1.0"/>
  <p:tag name="KSO_WM_TEMPLATE_CATEGORY" val="diagram"/>
  <p:tag name="KSO_WM_TEMPLATE_INDEX" val="20188463"/>
  <p:tag name="KSO_WM_UNIT_ID" val="diagram20188463_1*q_h_i*1_2_2"/>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8"/>
  <p:tag name="KSO_WM_UNIT_COLOR_SCHEME_PARENT_PAGE" val="0_3"/>
  <p:tag name="KSO_WM_DIAGRAM_GROUP_CODE" val="q1-1"/>
  <p:tag name="KSO_WM_UNIT_TYPE" val="q_h_i"/>
  <p:tag name="KSO_WM_UNIT_INDEX" val="1_2_2"/>
  <p:tag name="KSO_WM_UNIT_FILL_FORE_SCHEMECOLOR_INDEX" val="6"/>
  <p:tag name="KSO_WM_UNIT_FILL_TYPE" val="1"/>
  <p:tag name="KSO_WM_UNIT_TEXT_FILL_FORE_SCHEMECOLOR_INDEX" val="13"/>
  <p:tag name="KSO_WM_UNIT_TEXT_FILL_TYPE" val="1"/>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88463_1*q_h_i*1_2_3"/>
  <p:tag name="KSO_WM_TEMPLATE_CATEGORY" val="diagram"/>
  <p:tag name="KSO_WM_TEMPLATE_INDEX" val="20188463"/>
  <p:tag name="KSO_WM_UNIT_LAYERLEVEL" val="1_1_1"/>
  <p:tag name="KSO_WM_TAG_VERSION" val="1.0"/>
  <p:tag name="KSO_WM_BEAUTIFY_FLAG" val="#wm#"/>
  <p:tag name="KSO_WM_DIAGRAM_GROUP_CODE" val="q1-1"/>
  <p:tag name="KSO_WM_UNIT_TYPE" val="q_h_i"/>
  <p:tag name="KSO_WM_UNIT_INDEX" val="1_2_3"/>
  <p:tag name="KSO_WM_UNIT_LINE_FORE_SCHEMECOLOR_INDEX" val="13"/>
  <p:tag name="KSO_WM_UNIT_LINE_FILL_TYPE" val="2"/>
  <p:tag name="KSO_WM_UNIT_TEXT_FILL_FORE_SCHEMECOLOR_INDEX" val="2"/>
  <p:tag name="KSO_WM_UNIT_TEXT_FILL_TYPE" val="1"/>
  <p:tag name="KSO_WM_UNIT_USESOURCEFORMAT_APPLY"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88463_1*q_h_i*1_3_3"/>
  <p:tag name="KSO_WM_TEMPLATE_CATEGORY" val="diagram"/>
  <p:tag name="KSO_WM_TEMPLATE_INDEX" val="20188463"/>
  <p:tag name="KSO_WM_UNIT_LAYERLEVEL" val="1_1_1"/>
  <p:tag name="KSO_WM_TAG_VERSION" val="1.0"/>
  <p:tag name="KSO_WM_BEAUTIFY_FLAG" val="#wm#"/>
  <p:tag name="KSO_WM_DIAGRAM_GROUP_CODE" val="q1-1"/>
  <p:tag name="KSO_WM_UNIT_TYPE" val="q_h_i"/>
  <p:tag name="KSO_WM_UNIT_INDEX" val="1_3_3"/>
  <p:tag name="KSO_WM_UNIT_LINE_FORE_SCHEMECOLOR_INDEX" val="13"/>
  <p:tag name="KSO_WM_UNIT_LINE_FILL_TYPE" val="2"/>
  <p:tag name="KSO_WM_UNIT_TEXT_FILL_FORE_SCHEMECOLOR_INDEX" val="2"/>
  <p:tag name="KSO_WM_UNIT_TEXT_FILL_TYPE" val="1"/>
  <p:tag name="KSO_WM_UNIT_USESOURCEFORMAT_APPLY"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188463_1*q_h_i*1_1_3"/>
  <p:tag name="KSO_WM_TEMPLATE_CATEGORY" val="diagram"/>
  <p:tag name="KSO_WM_TEMPLATE_INDEX" val="20188463"/>
  <p:tag name="KSO_WM_UNIT_LAYERLEVEL" val="1_1_1"/>
  <p:tag name="KSO_WM_TAG_VERSION" val="1.0"/>
  <p:tag name="KSO_WM_BEAUTIFY_FLAG" val="#wm#"/>
  <p:tag name="KSO_WM_DIAGRAM_GROUP_CODE" val="q1-1"/>
  <p:tag name="KSO_WM_UNIT_TYPE" val="q_h_i"/>
  <p:tag name="KSO_WM_UNIT_INDEX" val="1_1_3"/>
  <p:tag name="KSO_WM_UNIT_LINE_FORE_SCHEMECOLOR_INDEX" val="13"/>
  <p:tag name="KSO_WM_UNIT_LINE_FILL_TYPE" val="2"/>
  <p:tag name="KSO_WM_UNIT_TEXT_FILL_FORE_SCHEMECOLOR_INDEX" val="2"/>
  <p:tag name="KSO_WM_UNIT_TEXT_FILL_TYPE" val="1"/>
  <p:tag name="KSO_WM_UNIT_USESOURCEFORMAT_APPLY" val="1"/>
</p:tagLst>
</file>

<file path=ppt/tags/tag44.xml><?xml version="1.0" encoding="utf-8"?>
<p:tagLst xmlns:p="http://schemas.openxmlformats.org/presentationml/2006/main">
  <p:tag name="KSO_WM_TAG_VERSION" val="1.0"/>
  <p:tag name="KSO_WM_TEMPLATE_CATEGORY" val="diagram"/>
  <p:tag name="KSO_WM_TEMPLATE_INDEX" val="20188463"/>
  <p:tag name="KSO_WM_UNIT_ID" val="diagram20188463_1*q_h_i*1_1_2"/>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8"/>
  <p:tag name="KSO_WM_UNIT_COLOR_SCHEME_PARENT_PAGE" val="0_3"/>
  <p:tag name="KSO_WM_DIAGRAM_GROUP_CODE" val="q1-1"/>
  <p:tag name="KSO_WM_UNIT_TYPE" val="q_h_i"/>
  <p:tag name="KSO_WM_UNIT_INDEX" val="1_1_2"/>
  <p:tag name="KSO_WM_UNIT_FILL_FORE_SCHEMECOLOR_INDEX" val="5"/>
  <p:tag name="KSO_WM_UNIT_FILL_TYPE" val="1"/>
  <p:tag name="KSO_WM_UNIT_TEXT_FILL_FORE_SCHEMECOLOR_INDEX" val="13"/>
  <p:tag name="KSO_WM_UNIT_TEXT_FILL_TYPE" val="1"/>
  <p:tag name="KSO_WM_UNIT_USESOURCEFORMAT_APPLY" val="1"/>
</p:tagLst>
</file>

<file path=ppt/tags/tag45.xml><?xml version="1.0" encoding="utf-8"?>
<p:tagLst xmlns:p="http://schemas.openxmlformats.org/presentationml/2006/main">
  <p:tag name="KSO_WM_TAG_VERSION" val="1.0"/>
  <p:tag name="KSO_WM_TEMPLATE_CATEGORY" val="diagram"/>
  <p:tag name="KSO_WM_TEMPLATE_INDEX" val="20188463"/>
  <p:tag name="KSO_WM_UNIT_ID" val="diagram20188463_1*q_h_a*1_1_1"/>
  <p:tag name="KSO_WM_UNIT_LAYERLEVEL" val="1_1_1"/>
  <p:tag name="KSO_WM_UNIT_HIGHLIGHT" val="0"/>
  <p:tag name="KSO_WM_UNIT_COMPATIBLE" val="0"/>
  <p:tag name="KSO_WM_BEAUTIFY_FLAG" val="#wm#"/>
  <p:tag name="KSO_WM_UNIT_ISCONTENTSTITLE" val="0"/>
  <p:tag name="KSO_WM_UNIT_DIAGRAM_ISNUMVISUAL" val="0"/>
  <p:tag name="KSO_WM_UNIT_DIAGRAM_ISREFERUNIT" val="0"/>
  <p:tag name="KSO_WM_UNIT_COLOR_SCHEME_SHAPE_ID" val="27"/>
  <p:tag name="KSO_WM_UNIT_COLOR_SCHEME_PARENT_PAGE" val="0_3"/>
  <p:tag name="KSO_WM_UNIT_NOCLEAR" val="0"/>
  <p:tag name="KSO_WM_UNIT_PRESET_TEXT" val="添加标题"/>
  <p:tag name="KSO_WM_UNIT_VALUE" val="11"/>
  <p:tag name="KSO_WM_DIAGRAM_GROUP_CODE" val="q1-1"/>
  <p:tag name="KSO_WM_UNIT_TYPE" val="q_h_a"/>
  <p:tag name="KSO_WM_UNIT_INDEX" val="1_1_1"/>
  <p:tag name="KSO_WM_UNIT_TEXT_FILL_FORE_SCHEMECOLOR_INDEX" val="5"/>
  <p:tag name="KSO_WM_UNIT_TEXT_FILL_TYPE" val="1"/>
  <p:tag name="KSO_WM_UNIT_USESOURCEFORMAT_APPLY" val="1"/>
</p:tagLst>
</file>

<file path=ppt/tags/tag46.xml><?xml version="1.0" encoding="utf-8"?>
<p:tagLst xmlns:p="http://schemas.openxmlformats.org/presentationml/2006/main">
  <p:tag name="KSO_WM_TAG_VERSION" val="1.0"/>
  <p:tag name="KSO_WM_TEMPLATE_CATEGORY" val="diagram"/>
  <p:tag name="KSO_WM_TEMPLATE_INDEX" val="20188463"/>
  <p:tag name="KSO_WM_UNIT_ID" val="diagram20188463_1*q_h_i*1_3_2"/>
  <p:tag name="KSO_WM_UNIT_LAYERLEVEL" val="1_1_1"/>
  <p:tag name="KSO_WM_BEAUTIFY_FLAG" val="#wm#"/>
  <p:tag name="KSO_WM_UNIT_HIGHLIGHT" val="0"/>
  <p:tag name="KSO_WM_UNIT_COMPATIBLE" val="0"/>
  <p:tag name="KSO_WM_UNIT_DIAGRAM_ISNUMVISUAL" val="0"/>
  <p:tag name="KSO_WM_UNIT_DIAGRAM_ISREFERUNIT" val="0"/>
  <p:tag name="KSO_WM_UNIT_COLOR_SCHEME_SHAPE_ID" val="38"/>
  <p:tag name="KSO_WM_UNIT_COLOR_SCHEME_PARENT_PAGE" val="0_3"/>
  <p:tag name="KSO_WM_DIAGRAM_GROUP_CODE" val="q1-1"/>
  <p:tag name="KSO_WM_UNIT_TYPE" val="q_h_i"/>
  <p:tag name="KSO_WM_UNIT_INDEX" val="1_3_2"/>
  <p:tag name="KSO_WM_UNIT_FILL_FORE_SCHEMECOLOR_INDEX" val="7"/>
  <p:tag name="KSO_WM_UNIT_FILL_TYPE" val="1"/>
  <p:tag name="KSO_WM_UNIT_TEXT_FILL_FORE_SCHEMECOLOR_INDEX" val="13"/>
  <p:tag name="KSO_WM_UNIT_TEXT_FILL_TYPE" val="1"/>
  <p:tag name="KSO_WM_UNIT_USESOURCEFORMAT_APPLY" val="1"/>
</p:tagLst>
</file>

<file path=ppt/tags/tag47.xml><?xml version="1.0" encoding="utf-8"?>
<p:tagLst xmlns:p="http://schemas.openxmlformats.org/presentationml/2006/main">
  <p:tag name="KSO_WM_TAG_VERSION" val="1.0"/>
  <p:tag name="KSO_WM_TEMPLATE_CATEGORY" val="diagram"/>
  <p:tag name="KSO_WM_TEMPLATE_INDEX" val="20188463"/>
  <p:tag name="KSO_WM_UNIT_ID" val="diagram20188463_1*q_h_a*1_3_1"/>
  <p:tag name="KSO_WM_UNIT_LAYERLEVEL" val="1_1_1"/>
  <p:tag name="KSO_WM_UNIT_HIGHLIGHT" val="0"/>
  <p:tag name="KSO_WM_UNIT_COMPATIBLE" val="0"/>
  <p:tag name="KSO_WM_BEAUTIFY_FLAG" val="#wm#"/>
  <p:tag name="KSO_WM_UNIT_ISCONTENTSTITLE" val="0"/>
  <p:tag name="KSO_WM_UNIT_DIAGRAM_ISNUMVISUAL" val="0"/>
  <p:tag name="KSO_WM_UNIT_DIAGRAM_ISREFERUNIT" val="0"/>
  <p:tag name="KSO_WM_UNIT_COLOR_SCHEME_SHAPE_ID" val="23"/>
  <p:tag name="KSO_WM_UNIT_COLOR_SCHEME_PARENT_PAGE" val="0_3"/>
  <p:tag name="KSO_WM_UNIT_NOCLEAR" val="0"/>
  <p:tag name="KSO_WM_UNIT_PRESET_TEXT" val="添加标题"/>
  <p:tag name="KSO_WM_UNIT_VALUE" val="11"/>
  <p:tag name="KSO_WM_DIAGRAM_GROUP_CODE" val="q1-1"/>
  <p:tag name="KSO_WM_UNIT_TYPE" val="q_h_a"/>
  <p:tag name="KSO_WM_UNIT_INDEX" val="1_3_1"/>
  <p:tag name="KSO_WM_UNIT_TEXT_FILL_FORE_SCHEMECOLOR_INDEX" val="7"/>
  <p:tag name="KSO_WM_UNIT_TEXT_FILL_TYPE" val="1"/>
  <p:tag name="KSO_WM_UNIT_USESOURCEFORMAT_APPLY" val="1"/>
</p:tagLst>
</file>

<file path=ppt/tags/tag5.xml><?xml version="1.0" encoding="utf-8"?>
<p:tagLst xmlns:p="http://schemas.openxmlformats.org/presentationml/2006/main">
  <p:tag name="MH" val="20160523132948"/>
  <p:tag name="MH_LIBRARY" val="GRAPHIC"/>
  <p:tag name="MH_TYPE" val="SubTitle"/>
  <p:tag name="MH_ORDER" val="2"/>
</p:tagLst>
</file>

<file path=ppt/tags/tag6.xml><?xml version="1.0" encoding="utf-8"?>
<p:tagLst xmlns:p="http://schemas.openxmlformats.org/presentationml/2006/main">
  <p:tag name="MH" val="20160523132948"/>
  <p:tag name="MH_LIBRARY" val="GRAPHIC"/>
  <p:tag name="MH_TYPE" val="SubTitle"/>
  <p:tag name="MH_ORDER" val="2"/>
</p:tagLst>
</file>

<file path=ppt/tags/tag7.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i"/>
  <p:tag name="KSO_WM_UNIT_INDEX" val="1_1_1"/>
  <p:tag name="KSO_WM_UNIT_ID" val="diagram20169837_3*n_h_i*1_1_1"/>
  <p:tag name="KSO_WM_UNIT_LAYERLEVEL" val="1_1_1"/>
  <p:tag name="KSO_WM_DIAGRAM_GROUP_CODE" val="n1-1"/>
  <p:tag name="KSO_WM_UNIT_LINE_FORE_SCHEMECOLOR_INDEX" val="7"/>
  <p:tag name="KSO_WM_UNIT_LINE_FILL_TYPE" val="2"/>
  <p:tag name="KSO_WM_UNIT_TEXT_FILL_FORE_SCHEMECOLOR_INDEX" val="14"/>
  <p:tag name="KSO_WM_UNIT_TEXT_FILL_TYPE" val="1"/>
</p:tagLst>
</file>

<file path=ppt/tags/tag8.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f"/>
  <p:tag name="KSO_WM_UNIT_INDEX" val="1_1_1"/>
  <p:tag name="KSO_WM_UNIT_LAYERLEVEL" val="1_1_1"/>
  <p:tag name="KSO_WM_UNIT_VALUE" val="4"/>
  <p:tag name="KSO_WM_UNIT_HIGHLIGHT" val="0"/>
  <p:tag name="KSO_WM_UNIT_COMPATIBLE" val="0"/>
  <p:tag name="KSO_WM_UNIT_CLEAR" val="0"/>
  <p:tag name="KSO_WM_DIAGRAM_GROUP_CODE" val="n1-1"/>
  <p:tag name="KSO_WM_UNIT_ID" val="diagram20169837_3*n_h_f*1_1_1"/>
  <p:tag name="KSO_WM_UNIT_PRESET_TEXT" val="重点项目"/>
  <p:tag name="KSO_WM_UNIT_TEXT_FILL_FORE_SCHEMECOLOR_INDEX" val="7"/>
  <p:tag name="KSO_WM_UNIT_TEXT_FILL_TYPE"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20169837"/>
  <p:tag name="KSO_WM_UNIT_TYPE" val="n_h_i"/>
  <p:tag name="KSO_WM_UNIT_INDEX" val="1_1_2"/>
  <p:tag name="KSO_WM_UNIT_ID" val="diagram20169837_3*n_h_i*1_1_2"/>
  <p:tag name="KSO_WM_UNIT_LAYERLEVEL" val="1_1_1"/>
  <p:tag name="KSO_WM_DIAGRAM_GROUP_CODE" val="n1-1"/>
  <p:tag name="KSO_WM_UNIT_FILL_FORE_SCHEMECOLOR_INDEX" val="7"/>
  <p:tag name="KSO_WM_UNIT_FILL_TYPE" val="1"/>
  <p:tag name="KSO_WM_UNIT_LINE_FORE_SCHEMECOLOR_INDEX" val="6"/>
  <p:tag name="KSO_WM_UNIT_LINE_FILL_TYPE" val="2"/>
  <p:tag name="KSO_WM_UNIT_TEXT_FILL_FORE_SCHEMECOLOR_INDEX" val="14"/>
  <p:tag name="KSO_WM_UNIT_TEXT_FILL_TYPE" val="1"/>
</p:tagLst>
</file>

<file path=ppt/theme/theme1.xml><?xml version="1.0" encoding="utf-8"?>
<a:theme xmlns:a="http://schemas.openxmlformats.org/drawingml/2006/main" name="2_Office 主题​​">
  <a:themeElements>
    <a:clrScheme name="自定义 9">
      <a:dk1>
        <a:srgbClr val="000000"/>
      </a:dk1>
      <a:lt1>
        <a:srgbClr val="FFFFFF"/>
      </a:lt1>
      <a:dk2>
        <a:srgbClr val="5E5E5E"/>
      </a:dk2>
      <a:lt2>
        <a:srgbClr val="DDDDDD"/>
      </a:lt2>
      <a:accent1>
        <a:srgbClr val="0070C0"/>
      </a:accent1>
      <a:accent2>
        <a:srgbClr val="A5A5A5"/>
      </a:accent2>
      <a:accent3>
        <a:srgbClr val="F69200"/>
      </a:accent3>
      <a:accent4>
        <a:srgbClr val="92D050"/>
      </a:accent4>
      <a:accent5>
        <a:srgbClr val="FF0000"/>
      </a:accent5>
      <a:accent6>
        <a:srgbClr val="C00000"/>
      </a:accent6>
      <a:hlink>
        <a:srgbClr val="0070C0"/>
      </a:hlink>
      <a:folHlink>
        <a:srgbClr val="7030A0"/>
      </a:folHlink>
    </a:clrScheme>
    <a:fontScheme name="微软雅黑和Arial">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2311</Words>
  <Application>WPS 演示</Application>
  <PresentationFormat>宽屏</PresentationFormat>
  <Paragraphs>392</Paragraphs>
  <Slides>30</Slides>
  <Notes>31</Notes>
  <HiddenSlides>3</HiddenSlides>
  <MMClips>0</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30</vt:i4>
      </vt:variant>
    </vt:vector>
  </HeadingPairs>
  <TitlesOfParts>
    <vt:vector size="58" baseType="lpstr">
      <vt:lpstr>Arial</vt:lpstr>
      <vt:lpstr>宋体</vt:lpstr>
      <vt:lpstr>Wingdings</vt:lpstr>
      <vt:lpstr>微软雅黑</vt:lpstr>
      <vt:lpstr>Impact</vt:lpstr>
      <vt:lpstr>Calibri</vt:lpstr>
      <vt:lpstr>Arial Unicode MS</vt:lpstr>
      <vt:lpstr>Lato Black</vt:lpstr>
      <vt:lpstr>Lato</vt:lpstr>
      <vt:lpstr>Bebas Neue</vt:lpstr>
      <vt:lpstr>Calibri</vt:lpstr>
      <vt:lpstr>Bebas Neue</vt:lpstr>
      <vt:lpstr>Segoe Print</vt:lpstr>
      <vt:lpstr>华文楷体</vt:lpstr>
      <vt:lpstr>楷体</vt:lpstr>
      <vt:lpstr>Arial</vt:lpstr>
      <vt:lpstr>华文仿宋</vt:lpstr>
      <vt:lpstr>黑体</vt:lpstr>
      <vt:lpstr>Source Han Serif SC</vt:lpstr>
      <vt:lpstr>等线</vt:lpstr>
      <vt:lpstr>Arial Unicode MS</vt:lpstr>
      <vt:lpstr>等线 Light</vt:lpstr>
      <vt:lpstr>Wingdings</vt:lpstr>
      <vt:lpstr>Levenim MT</vt:lpstr>
      <vt:lpstr>Perpetua Titling MT</vt:lpstr>
      <vt:lpstr>Century Gothic</vt:lpstr>
      <vt:lpstr>2_Office 主题​​</vt:lpstr>
      <vt:lpstr>3_Office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%E5%8C%85%E5%8C%85</cp:lastModifiedBy>
  <cp:revision>65</cp:revision>
  <dcterms:created xsi:type="dcterms:W3CDTF">2019-06-19T02:08:00Z</dcterms:created>
  <dcterms:modified xsi:type="dcterms:W3CDTF">2020-03-02T04:06:59Z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2052-11.1.0.9440</vt:lpwstr>
  </property>
</Properties>
</file>