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9" r:id="rId3"/>
  </p:sldMasterIdLst>
  <p:notesMasterIdLst>
    <p:notesMasterId r:id="rId30"/>
  </p:notesMasterIdLst>
  <p:handoutMasterIdLst>
    <p:handoutMasterId r:id="rId31"/>
  </p:handoutMasterIdLst>
  <p:sldIdLst>
    <p:sldId id="257" r:id="rId4"/>
    <p:sldId id="422" r:id="rId5"/>
    <p:sldId id="563" r:id="rId6"/>
    <p:sldId id="259" r:id="rId7"/>
    <p:sldId id="565" r:id="rId8"/>
    <p:sldId id="352" r:id="rId9"/>
    <p:sldId id="561" r:id="rId10"/>
    <p:sldId id="357" r:id="rId11"/>
    <p:sldId id="587" r:id="rId12"/>
    <p:sldId id="292" r:id="rId13"/>
    <p:sldId id="291" r:id="rId14"/>
    <p:sldId id="353" r:id="rId15"/>
    <p:sldId id="356" r:id="rId16"/>
    <p:sldId id="519" r:id="rId17"/>
    <p:sldId id="294" r:id="rId18"/>
    <p:sldId id="312" r:id="rId19"/>
    <p:sldId id="313" r:id="rId20"/>
    <p:sldId id="315" r:id="rId21"/>
    <p:sldId id="564" r:id="rId22"/>
    <p:sldId id="310" r:id="rId23"/>
    <p:sldId id="308" r:id="rId24"/>
    <p:sldId id="309" r:id="rId25"/>
    <p:sldId id="311" r:id="rId26"/>
    <p:sldId id="586" r:id="rId27"/>
    <p:sldId id="360" r:id="rId28"/>
    <p:sldId id="36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le Monita" initials="AM" lastIdx="4" clrIdx="0"/>
  <p:cmAuthor id="2" name="作者" initials="作" lastIdx="0" clrIdx="1"/>
  <p:cmAuthor id="3" name="green" initials="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5" y="42"/>
      </p:cViewPr>
      <p:guideLst>
        <p:guide orient="horz" pos="208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AD73D-9037-4B46-901C-D62AD858DC37}" type="doc">
      <dgm:prSet loTypeId="urn:microsoft.com/office/officeart/2005/8/layout/cycle7#1" loCatId="cycle" qsTypeId="urn:microsoft.com/office/officeart/2005/8/quickstyle/simple3#1" qsCatId="simple" csTypeId="urn:microsoft.com/office/officeart/2005/8/colors/colorful5#1" csCatId="colorful" phldr="1"/>
      <dgm:spPr/>
      <dgm:t>
        <a:bodyPr/>
        <a:lstStyle/>
        <a:p>
          <a:endParaRPr lang="zh-CN" altLang="en-US"/>
        </a:p>
      </dgm:t>
    </dgm:pt>
    <dgm:pt modelId="{702BDB6A-010A-45A6-9CCC-8A120E89A588}">
      <dgm:prSet phldrT="[文本]" phldr="0" custT="1"/>
      <dgm:spPr>
        <a:solidFill>
          <a:srgbClr val="1F74AD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Web</a:t>
          </a:r>
          <a:r>
            <a:rPr lang="zh-CN" altLang="en-US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端</a:t>
          </a:r>
          <a:endParaRPr lang="en-US" altLang="zh-CN" sz="1400" b="1" dirty="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CNKI</a:t>
          </a:r>
          <a:r>
            <a: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研学平台</a:t>
          </a:r>
          <a:endParaRPr lang="en-US" altLang="zh-CN" sz="1400" b="1" dirty="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（</a:t>
          </a:r>
          <a:r>
            <a: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x.cnki.net</a:t>
          </a:r>
          <a:r>
            <a: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）</a:t>
          </a:r>
        </a:p>
      </dgm:t>
    </dgm:pt>
    <dgm:pt modelId="{D059DCA6-DE34-41EF-A221-A638FE1DC2A4}" type="parTrans" cxnId="{D09B5B45-2972-4193-AE9D-79E24A5D62FF}">
      <dgm:prSet/>
      <dgm:spPr/>
      <dgm:t>
        <a:bodyPr/>
        <a:lstStyle/>
        <a:p>
          <a:endParaRPr lang="zh-CN" altLang="en-US" sz="2400" b="1"/>
        </a:p>
      </dgm:t>
    </dgm:pt>
    <dgm:pt modelId="{611DC696-71FB-4AAB-9D40-DB2A462D3143}" type="sibTrans" cxnId="{D09B5B45-2972-4193-AE9D-79E24A5D62FF}">
      <dgm:prSet custT="1"/>
      <dgm:spPr/>
      <dgm:t>
        <a:bodyPr/>
        <a:lstStyle/>
        <a:p>
          <a:endParaRPr lang="zh-CN" altLang="en-US" sz="1400" b="1"/>
        </a:p>
      </dgm:t>
    </dgm:pt>
    <dgm:pt modelId="{798370F5-B87C-458D-85F7-6A8C3F0B5595}">
      <dgm:prSet phldrT="[文本]" phldr="0" custT="1"/>
      <dgm:spPr>
        <a:solidFill>
          <a:srgbClr val="7030A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移动端</a:t>
          </a:r>
          <a:endParaRPr lang="en-US" altLang="zh-CN" sz="1400" b="1" dirty="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APP</a:t>
          </a:r>
          <a:r>
            <a: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、</a:t>
          </a:r>
          <a:r>
            <a: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Pad</a:t>
          </a:r>
          <a:r>
            <a: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、小程序</a:t>
          </a:r>
        </a:p>
      </dgm:t>
    </dgm:pt>
    <dgm:pt modelId="{ED552487-EDF0-449C-88E2-F34CE09E61C4}" type="parTrans" cxnId="{1EA887F2-AF55-4059-93CB-ED5FBA130C64}">
      <dgm:prSet/>
      <dgm:spPr/>
      <dgm:t>
        <a:bodyPr/>
        <a:lstStyle/>
        <a:p>
          <a:endParaRPr lang="zh-CN" altLang="en-US" sz="2400" b="1"/>
        </a:p>
      </dgm:t>
    </dgm:pt>
    <dgm:pt modelId="{4E4F0655-49D2-4152-8351-8BA320C0172A}" type="sibTrans" cxnId="{1EA887F2-AF55-4059-93CB-ED5FBA130C64}">
      <dgm:prSet custT="1"/>
      <dgm:spPr/>
      <dgm:t>
        <a:bodyPr/>
        <a:lstStyle/>
        <a:p>
          <a:endParaRPr lang="zh-CN" altLang="en-US" sz="1400" b="1"/>
        </a:p>
      </dgm:t>
    </dgm:pt>
    <dgm:pt modelId="{5FC0C1ED-8573-4D49-B301-24863183FABE}">
      <dgm:prSet phldrT="[文本]" phldr="0" custT="1"/>
      <dgm:spPr>
        <a:solidFill>
          <a:srgbClr val="1AA3AA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PC</a:t>
          </a:r>
          <a:r>
            <a:rPr lang="zh-CN" altLang="en-US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端、</a:t>
          </a:r>
          <a:r>
            <a:rPr lang="en-US" altLang="zh-CN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MAC</a:t>
          </a:r>
          <a:r>
            <a:rPr lang="zh-CN" altLang="en-US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端</a:t>
          </a:r>
          <a:endParaRPr lang="en-US" altLang="zh-CN" sz="1400" b="1" dirty="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E-Study</a:t>
          </a:r>
        </a:p>
      </dgm:t>
    </dgm:pt>
    <dgm:pt modelId="{FE29F648-FDE4-4F31-A438-08E11FB02836}" type="parTrans" cxnId="{1375FEA5-08AD-4DB3-A434-B7529F11DC48}">
      <dgm:prSet/>
      <dgm:spPr/>
      <dgm:t>
        <a:bodyPr/>
        <a:lstStyle/>
        <a:p>
          <a:endParaRPr lang="zh-CN" altLang="en-US" sz="2400" b="1"/>
        </a:p>
      </dgm:t>
    </dgm:pt>
    <dgm:pt modelId="{CE2555F6-27A0-4BE7-BA96-B4E29EB17B64}" type="sibTrans" cxnId="{1375FEA5-08AD-4DB3-A434-B7529F11DC48}">
      <dgm:prSet custT="1"/>
      <dgm:spPr/>
      <dgm:t>
        <a:bodyPr/>
        <a:lstStyle/>
        <a:p>
          <a:endParaRPr lang="zh-CN" altLang="en-US" sz="1400" b="1"/>
        </a:p>
      </dgm:t>
    </dgm:pt>
    <dgm:pt modelId="{87921AFB-C9E0-4409-AC52-8F8B848BB908}" type="pres">
      <dgm:prSet presAssocID="{CCEAD73D-9037-4B46-901C-D62AD858DC37}" presName="Name0" presStyleCnt="0">
        <dgm:presLayoutVars>
          <dgm:dir/>
          <dgm:resizeHandles val="exact"/>
        </dgm:presLayoutVars>
      </dgm:prSet>
      <dgm:spPr/>
    </dgm:pt>
    <dgm:pt modelId="{EE263F07-93B3-4BA2-A32E-BA983B900727}" type="pres">
      <dgm:prSet presAssocID="{702BDB6A-010A-45A6-9CCC-8A120E89A588}" presName="node" presStyleLbl="node1" presStyleIdx="0" presStyleCnt="3" custScaleX="93313" custScaleY="122942">
        <dgm:presLayoutVars>
          <dgm:bulletEnabled val="1"/>
        </dgm:presLayoutVars>
      </dgm:prSet>
      <dgm:spPr/>
    </dgm:pt>
    <dgm:pt modelId="{C1B7FB4B-D6FB-44B9-AFFF-DC594CEC3144}" type="pres">
      <dgm:prSet presAssocID="{611DC696-71FB-4AAB-9D40-DB2A462D3143}" presName="sibTrans" presStyleLbl="sibTrans2D1" presStyleIdx="0" presStyleCnt="3"/>
      <dgm:spPr/>
    </dgm:pt>
    <dgm:pt modelId="{BAA2F70D-8A59-4CE5-8DAB-D6CA3BCCF00A}" type="pres">
      <dgm:prSet presAssocID="{611DC696-71FB-4AAB-9D40-DB2A462D3143}" presName="connectorText" presStyleLbl="sibTrans2D1" presStyleIdx="0" presStyleCnt="3"/>
      <dgm:spPr/>
    </dgm:pt>
    <dgm:pt modelId="{8099300E-FCDF-4152-8820-0A0084246E5A}" type="pres">
      <dgm:prSet presAssocID="{798370F5-B87C-458D-85F7-6A8C3F0B5595}" presName="node" presStyleLbl="node1" presStyleIdx="1" presStyleCnt="3">
        <dgm:presLayoutVars>
          <dgm:bulletEnabled val="1"/>
        </dgm:presLayoutVars>
      </dgm:prSet>
      <dgm:spPr/>
    </dgm:pt>
    <dgm:pt modelId="{42E7BD11-14CF-4BB1-8A18-5546BA5366BD}" type="pres">
      <dgm:prSet presAssocID="{4E4F0655-49D2-4152-8351-8BA320C0172A}" presName="sibTrans" presStyleLbl="sibTrans2D1" presStyleIdx="1" presStyleCnt="3"/>
      <dgm:spPr/>
    </dgm:pt>
    <dgm:pt modelId="{789F4F4B-18CC-40C0-8004-1C77F006340E}" type="pres">
      <dgm:prSet presAssocID="{4E4F0655-49D2-4152-8351-8BA320C0172A}" presName="connectorText" presStyleLbl="sibTrans2D1" presStyleIdx="1" presStyleCnt="3"/>
      <dgm:spPr/>
    </dgm:pt>
    <dgm:pt modelId="{A9C8B4FA-8F16-4272-9197-492055F7E3CA}" type="pres">
      <dgm:prSet presAssocID="{5FC0C1ED-8573-4D49-B301-24863183FABE}" presName="node" presStyleLbl="node1" presStyleIdx="2" presStyleCnt="3">
        <dgm:presLayoutVars>
          <dgm:bulletEnabled val="1"/>
        </dgm:presLayoutVars>
      </dgm:prSet>
      <dgm:spPr/>
    </dgm:pt>
    <dgm:pt modelId="{60C16849-4B25-4944-9895-5E75F157B33C}" type="pres">
      <dgm:prSet presAssocID="{CE2555F6-27A0-4BE7-BA96-B4E29EB17B64}" presName="sibTrans" presStyleLbl="sibTrans2D1" presStyleIdx="2" presStyleCnt="3"/>
      <dgm:spPr/>
    </dgm:pt>
    <dgm:pt modelId="{E6810D53-7114-4B75-8930-A7142A245590}" type="pres">
      <dgm:prSet presAssocID="{CE2555F6-27A0-4BE7-BA96-B4E29EB17B64}" presName="connectorText" presStyleLbl="sibTrans2D1" presStyleIdx="2" presStyleCnt="3"/>
      <dgm:spPr/>
    </dgm:pt>
  </dgm:ptLst>
  <dgm:cxnLst>
    <dgm:cxn modelId="{F84DE80D-D289-4103-8C82-0A65611BAFCA}" type="presOf" srcId="{CCEAD73D-9037-4B46-901C-D62AD858DC37}" destId="{87921AFB-C9E0-4409-AC52-8F8B848BB908}" srcOrd="0" destOrd="0" presId="urn:microsoft.com/office/officeart/2005/8/layout/cycle7#1"/>
    <dgm:cxn modelId="{596AD313-3D56-4B30-AECF-CE1839024779}" type="presOf" srcId="{798370F5-B87C-458D-85F7-6A8C3F0B5595}" destId="{8099300E-FCDF-4152-8820-0A0084246E5A}" srcOrd="0" destOrd="0" presId="urn:microsoft.com/office/officeart/2005/8/layout/cycle7#1"/>
    <dgm:cxn modelId="{CA5A8C3B-00DC-4A4D-B269-DE15556C61CE}" type="presOf" srcId="{CE2555F6-27A0-4BE7-BA96-B4E29EB17B64}" destId="{60C16849-4B25-4944-9895-5E75F157B33C}" srcOrd="0" destOrd="0" presId="urn:microsoft.com/office/officeart/2005/8/layout/cycle7#1"/>
    <dgm:cxn modelId="{D09B5B45-2972-4193-AE9D-79E24A5D62FF}" srcId="{CCEAD73D-9037-4B46-901C-D62AD858DC37}" destId="{702BDB6A-010A-45A6-9CCC-8A120E89A588}" srcOrd="0" destOrd="0" parTransId="{D059DCA6-DE34-41EF-A221-A638FE1DC2A4}" sibTransId="{611DC696-71FB-4AAB-9D40-DB2A462D3143}"/>
    <dgm:cxn modelId="{236E5579-224E-4B55-B923-6127E772195F}" type="presOf" srcId="{611DC696-71FB-4AAB-9D40-DB2A462D3143}" destId="{C1B7FB4B-D6FB-44B9-AFFF-DC594CEC3144}" srcOrd="0" destOrd="0" presId="urn:microsoft.com/office/officeart/2005/8/layout/cycle7#1"/>
    <dgm:cxn modelId="{16377C8E-901D-4381-965F-8C98B1A25725}" type="presOf" srcId="{CE2555F6-27A0-4BE7-BA96-B4E29EB17B64}" destId="{E6810D53-7114-4B75-8930-A7142A245590}" srcOrd="1" destOrd="0" presId="urn:microsoft.com/office/officeart/2005/8/layout/cycle7#1"/>
    <dgm:cxn modelId="{22422D9C-DC7B-4702-B151-457B981C7420}" type="presOf" srcId="{611DC696-71FB-4AAB-9D40-DB2A462D3143}" destId="{BAA2F70D-8A59-4CE5-8DAB-D6CA3BCCF00A}" srcOrd="1" destOrd="0" presId="urn:microsoft.com/office/officeart/2005/8/layout/cycle7#1"/>
    <dgm:cxn modelId="{1375FEA5-08AD-4DB3-A434-B7529F11DC48}" srcId="{CCEAD73D-9037-4B46-901C-D62AD858DC37}" destId="{5FC0C1ED-8573-4D49-B301-24863183FABE}" srcOrd="2" destOrd="0" parTransId="{FE29F648-FDE4-4F31-A438-08E11FB02836}" sibTransId="{CE2555F6-27A0-4BE7-BA96-B4E29EB17B64}"/>
    <dgm:cxn modelId="{99FB95AF-4B82-42B0-BE2E-7AB075479D46}" type="presOf" srcId="{5FC0C1ED-8573-4D49-B301-24863183FABE}" destId="{A9C8B4FA-8F16-4272-9197-492055F7E3CA}" srcOrd="0" destOrd="0" presId="urn:microsoft.com/office/officeart/2005/8/layout/cycle7#1"/>
    <dgm:cxn modelId="{82EC97B6-17C0-4E9E-9035-77F3210384B1}" type="presOf" srcId="{702BDB6A-010A-45A6-9CCC-8A120E89A588}" destId="{EE263F07-93B3-4BA2-A32E-BA983B900727}" srcOrd="0" destOrd="0" presId="urn:microsoft.com/office/officeart/2005/8/layout/cycle7#1"/>
    <dgm:cxn modelId="{EB60A1CC-E924-4101-B12E-B804F39ED651}" type="presOf" srcId="{4E4F0655-49D2-4152-8351-8BA320C0172A}" destId="{42E7BD11-14CF-4BB1-8A18-5546BA5366BD}" srcOrd="0" destOrd="0" presId="urn:microsoft.com/office/officeart/2005/8/layout/cycle7#1"/>
    <dgm:cxn modelId="{1EA887F2-AF55-4059-93CB-ED5FBA130C64}" srcId="{CCEAD73D-9037-4B46-901C-D62AD858DC37}" destId="{798370F5-B87C-458D-85F7-6A8C3F0B5595}" srcOrd="1" destOrd="0" parTransId="{ED552487-EDF0-449C-88E2-F34CE09E61C4}" sibTransId="{4E4F0655-49D2-4152-8351-8BA320C0172A}"/>
    <dgm:cxn modelId="{DD4410F8-4D92-40B3-BF04-DEA9B93B7AA9}" type="presOf" srcId="{4E4F0655-49D2-4152-8351-8BA320C0172A}" destId="{789F4F4B-18CC-40C0-8004-1C77F006340E}" srcOrd="1" destOrd="0" presId="urn:microsoft.com/office/officeart/2005/8/layout/cycle7#1"/>
    <dgm:cxn modelId="{0311B33A-1E73-43F2-8777-26F37871A339}" type="presParOf" srcId="{87921AFB-C9E0-4409-AC52-8F8B848BB908}" destId="{EE263F07-93B3-4BA2-A32E-BA983B900727}" srcOrd="0" destOrd="0" presId="urn:microsoft.com/office/officeart/2005/8/layout/cycle7#1"/>
    <dgm:cxn modelId="{C37B1FB9-C482-4708-A22F-99A716066E31}" type="presParOf" srcId="{87921AFB-C9E0-4409-AC52-8F8B848BB908}" destId="{C1B7FB4B-D6FB-44B9-AFFF-DC594CEC3144}" srcOrd="1" destOrd="0" presId="urn:microsoft.com/office/officeart/2005/8/layout/cycle7#1"/>
    <dgm:cxn modelId="{39DE7060-7C76-46E7-B206-F9532B6701CF}" type="presParOf" srcId="{C1B7FB4B-D6FB-44B9-AFFF-DC594CEC3144}" destId="{BAA2F70D-8A59-4CE5-8DAB-D6CA3BCCF00A}" srcOrd="0" destOrd="0" presId="urn:microsoft.com/office/officeart/2005/8/layout/cycle7#1"/>
    <dgm:cxn modelId="{620CB7B3-769F-4D97-80D4-4F94508D6572}" type="presParOf" srcId="{87921AFB-C9E0-4409-AC52-8F8B848BB908}" destId="{8099300E-FCDF-4152-8820-0A0084246E5A}" srcOrd="2" destOrd="0" presId="urn:microsoft.com/office/officeart/2005/8/layout/cycle7#1"/>
    <dgm:cxn modelId="{892AD375-BFAA-4933-A682-E91B88D2A4E5}" type="presParOf" srcId="{87921AFB-C9E0-4409-AC52-8F8B848BB908}" destId="{42E7BD11-14CF-4BB1-8A18-5546BA5366BD}" srcOrd="3" destOrd="0" presId="urn:microsoft.com/office/officeart/2005/8/layout/cycle7#1"/>
    <dgm:cxn modelId="{3088649C-CB43-4710-A767-3B0340B0E5E0}" type="presParOf" srcId="{42E7BD11-14CF-4BB1-8A18-5546BA5366BD}" destId="{789F4F4B-18CC-40C0-8004-1C77F006340E}" srcOrd="0" destOrd="0" presId="urn:microsoft.com/office/officeart/2005/8/layout/cycle7#1"/>
    <dgm:cxn modelId="{AE563A6C-1D5D-4EA4-A2FC-CA8662DBAEF9}" type="presParOf" srcId="{87921AFB-C9E0-4409-AC52-8F8B848BB908}" destId="{A9C8B4FA-8F16-4272-9197-492055F7E3CA}" srcOrd="4" destOrd="0" presId="urn:microsoft.com/office/officeart/2005/8/layout/cycle7#1"/>
    <dgm:cxn modelId="{39C9AB4B-31EF-48E4-AC4C-4FA966BD5B3C}" type="presParOf" srcId="{87921AFB-C9E0-4409-AC52-8F8B848BB908}" destId="{60C16849-4B25-4944-9895-5E75F157B33C}" srcOrd="5" destOrd="0" presId="urn:microsoft.com/office/officeart/2005/8/layout/cycle7#1"/>
    <dgm:cxn modelId="{B294096C-633E-42E5-B15C-D95DF805D876}" type="presParOf" srcId="{60C16849-4B25-4944-9895-5E75F157B33C}" destId="{E6810D53-7114-4B75-8930-A7142A245590}" srcOrd="0" destOrd="0" presId="urn:microsoft.com/office/officeart/2005/8/layout/cycle7#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E8A7A-C2C9-4B83-B6AD-B1D7438D3F14}" type="doc">
      <dgm:prSet loTypeId="urn:microsoft.com/office/officeart/2005/8/layout/hierarchy2#1" loCatId="hierarchy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30FB23C1-1DBA-4CD2-BD9A-5F0FE351D0E4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rPr>
            <a:t>参考文献构成</a:t>
          </a:r>
        </a:p>
      </dgm:t>
    </dgm:pt>
    <dgm:pt modelId="{555519F3-55C8-4AC5-ABE8-03D216CFAACC}" type="parTrans" cxnId="{CBB6C5E2-CC38-4881-9C81-798F60CC1EC1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BF36583-1A16-4170-B71E-A4A47E330262}" type="sibTrans" cxnId="{CBB6C5E2-CC38-4881-9C81-798F60CC1EC1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8026DB01-596E-42F6-885C-581F4FDE94CE}">
      <dgm:prSet phldrT="[文本]" phldr="0" custT="1"/>
      <dgm:spPr>
        <a:solidFill>
          <a:schemeClr val="accent3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rPr>
            <a:t>正文部分的夹注</a:t>
          </a:r>
        </a:p>
      </dgm:t>
    </dgm:pt>
    <dgm:pt modelId="{C3E73ED9-7963-4DC0-B7D3-1F5B63711BCB}" type="parTrans" cxnId="{2303096F-1356-414F-AA47-7CB35872AC41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D57F3A9-6274-4520-9A72-19BEB75F0C63}" type="sibTrans" cxnId="{2303096F-1356-414F-AA47-7CB35872AC41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A92738D-B403-4ADB-9588-8A449BCF064C}">
      <dgm:prSet phldr="0" custT="1"/>
      <dgm:spPr>
        <a:solidFill>
          <a:schemeClr val="accent4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rPr>
            <a:t>文后参考文献条目</a:t>
          </a:r>
        </a:p>
      </dgm:t>
    </dgm:pt>
    <dgm:pt modelId="{97542705-FC39-4AD7-85B2-2063598AEEDB}" type="parTrans" cxnId="{4A0D3B59-27EB-423B-AF9A-E41A8D26F02B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F585512-DEC2-4856-BF29-339F647A67D3}" type="sibTrans" cxnId="{4A0D3B59-27EB-423B-AF9A-E41A8D26F02B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B686CDD-E7E1-48F5-B7C8-FA1123F2C29B}" type="pres">
      <dgm:prSet presAssocID="{EA2E8A7A-C2C9-4B83-B6AD-B1D7438D3F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C3741C8-4DB3-4B95-8CCF-0A3E7F750112}" type="pres">
      <dgm:prSet presAssocID="{30FB23C1-1DBA-4CD2-BD9A-5F0FE351D0E4}" presName="root1" presStyleCnt="0"/>
      <dgm:spPr/>
    </dgm:pt>
    <dgm:pt modelId="{1EAD21D1-300E-4780-8632-15CBC11C972B}" type="pres">
      <dgm:prSet presAssocID="{30FB23C1-1DBA-4CD2-BD9A-5F0FE351D0E4}" presName="LevelOneTextNode" presStyleLbl="node0" presStyleIdx="0" presStyleCnt="1">
        <dgm:presLayoutVars>
          <dgm:chPref val="3"/>
        </dgm:presLayoutVars>
      </dgm:prSet>
      <dgm:spPr/>
    </dgm:pt>
    <dgm:pt modelId="{511E74C4-D9DB-464A-958B-70C7277714F0}" type="pres">
      <dgm:prSet presAssocID="{30FB23C1-1DBA-4CD2-BD9A-5F0FE351D0E4}" presName="level2hierChild" presStyleCnt="0"/>
      <dgm:spPr/>
    </dgm:pt>
    <dgm:pt modelId="{2937D01F-CE5D-4386-9C82-E78970933A5C}" type="pres">
      <dgm:prSet presAssocID="{C3E73ED9-7963-4DC0-B7D3-1F5B63711BCB}" presName="conn2-1" presStyleLbl="parChTrans1D2" presStyleIdx="0" presStyleCnt="2"/>
      <dgm:spPr/>
    </dgm:pt>
    <dgm:pt modelId="{C7F90BB4-A4BF-4F63-9423-86EABA59692A}" type="pres">
      <dgm:prSet presAssocID="{C3E73ED9-7963-4DC0-B7D3-1F5B63711BCB}" presName="connTx" presStyleLbl="parChTrans1D2" presStyleIdx="0" presStyleCnt="2"/>
      <dgm:spPr/>
    </dgm:pt>
    <dgm:pt modelId="{B1E13968-98B5-4814-A70B-DD21E991ADCD}" type="pres">
      <dgm:prSet presAssocID="{8026DB01-596E-42F6-885C-581F4FDE94CE}" presName="root2" presStyleCnt="0"/>
      <dgm:spPr/>
    </dgm:pt>
    <dgm:pt modelId="{043AA5B2-430B-40B2-A1A7-96E7CB8D2599}" type="pres">
      <dgm:prSet presAssocID="{8026DB01-596E-42F6-885C-581F4FDE94CE}" presName="LevelTwoTextNode" presStyleLbl="node2" presStyleIdx="0" presStyleCnt="2">
        <dgm:presLayoutVars>
          <dgm:chPref val="3"/>
        </dgm:presLayoutVars>
      </dgm:prSet>
      <dgm:spPr/>
    </dgm:pt>
    <dgm:pt modelId="{B952002F-1B02-4EB6-8805-3FEC1CE73A89}" type="pres">
      <dgm:prSet presAssocID="{8026DB01-596E-42F6-885C-581F4FDE94CE}" presName="level3hierChild" presStyleCnt="0"/>
      <dgm:spPr/>
    </dgm:pt>
    <dgm:pt modelId="{4770CF6C-05F8-4007-B46F-7563A1D7DDA9}" type="pres">
      <dgm:prSet presAssocID="{97542705-FC39-4AD7-85B2-2063598AEEDB}" presName="conn2-1" presStyleLbl="parChTrans1D2" presStyleIdx="1" presStyleCnt="2"/>
      <dgm:spPr/>
    </dgm:pt>
    <dgm:pt modelId="{3494D31F-A965-46B2-BB50-3BC739D3EC61}" type="pres">
      <dgm:prSet presAssocID="{97542705-FC39-4AD7-85B2-2063598AEEDB}" presName="connTx" presStyleLbl="parChTrans1D2" presStyleIdx="1" presStyleCnt="2"/>
      <dgm:spPr/>
    </dgm:pt>
    <dgm:pt modelId="{4FEF7B2F-6BD4-4996-8C88-6834CB6B405E}" type="pres">
      <dgm:prSet presAssocID="{9A92738D-B403-4ADB-9588-8A449BCF064C}" presName="root2" presStyleCnt="0"/>
      <dgm:spPr/>
    </dgm:pt>
    <dgm:pt modelId="{A578F4C9-D53D-416D-AB7D-54252EC3277D}" type="pres">
      <dgm:prSet presAssocID="{9A92738D-B403-4ADB-9588-8A449BCF064C}" presName="LevelTwoTextNode" presStyleLbl="node2" presStyleIdx="1" presStyleCnt="2">
        <dgm:presLayoutVars>
          <dgm:chPref val="3"/>
        </dgm:presLayoutVars>
      </dgm:prSet>
      <dgm:spPr/>
    </dgm:pt>
    <dgm:pt modelId="{44E10282-989E-456B-8178-A937D4A7B759}" type="pres">
      <dgm:prSet presAssocID="{9A92738D-B403-4ADB-9588-8A449BCF064C}" presName="level3hierChild" presStyleCnt="0"/>
      <dgm:spPr/>
    </dgm:pt>
  </dgm:ptLst>
  <dgm:cxnLst>
    <dgm:cxn modelId="{DB7B9B18-257C-4832-A51A-35E35D7BC573}" type="presOf" srcId="{C3E73ED9-7963-4DC0-B7D3-1F5B63711BCB}" destId="{C7F90BB4-A4BF-4F63-9423-86EABA59692A}" srcOrd="1" destOrd="0" presId="urn:microsoft.com/office/officeart/2005/8/layout/hierarchy2#1"/>
    <dgm:cxn modelId="{8767825D-DDB6-441E-B89A-B2342644E782}" type="presOf" srcId="{97542705-FC39-4AD7-85B2-2063598AEEDB}" destId="{3494D31F-A965-46B2-BB50-3BC739D3EC61}" srcOrd="1" destOrd="0" presId="urn:microsoft.com/office/officeart/2005/8/layout/hierarchy2#1"/>
    <dgm:cxn modelId="{2303096F-1356-414F-AA47-7CB35872AC41}" srcId="{30FB23C1-1DBA-4CD2-BD9A-5F0FE351D0E4}" destId="{8026DB01-596E-42F6-885C-581F4FDE94CE}" srcOrd="0" destOrd="0" parTransId="{C3E73ED9-7963-4DC0-B7D3-1F5B63711BCB}" sibTransId="{FD57F3A9-6274-4520-9A72-19BEB75F0C63}"/>
    <dgm:cxn modelId="{C6F25152-FB0A-48A3-9EC3-4D74C75E872D}" type="presOf" srcId="{8026DB01-596E-42F6-885C-581F4FDE94CE}" destId="{043AA5B2-430B-40B2-A1A7-96E7CB8D2599}" srcOrd="0" destOrd="0" presId="urn:microsoft.com/office/officeart/2005/8/layout/hierarchy2#1"/>
    <dgm:cxn modelId="{4B67AB75-27BE-4F58-94EA-92BF309FCFE3}" type="presOf" srcId="{97542705-FC39-4AD7-85B2-2063598AEEDB}" destId="{4770CF6C-05F8-4007-B46F-7563A1D7DDA9}" srcOrd="0" destOrd="0" presId="urn:microsoft.com/office/officeart/2005/8/layout/hierarchy2#1"/>
    <dgm:cxn modelId="{4A0D3B59-27EB-423B-AF9A-E41A8D26F02B}" srcId="{30FB23C1-1DBA-4CD2-BD9A-5F0FE351D0E4}" destId="{9A92738D-B403-4ADB-9588-8A449BCF064C}" srcOrd="1" destOrd="0" parTransId="{97542705-FC39-4AD7-85B2-2063598AEEDB}" sibTransId="{EF585512-DEC2-4856-BF29-339F647A67D3}"/>
    <dgm:cxn modelId="{174BD595-4583-472F-AA4E-0E9A6DAB3552}" type="presOf" srcId="{30FB23C1-1DBA-4CD2-BD9A-5F0FE351D0E4}" destId="{1EAD21D1-300E-4780-8632-15CBC11C972B}" srcOrd="0" destOrd="0" presId="urn:microsoft.com/office/officeart/2005/8/layout/hierarchy2#1"/>
    <dgm:cxn modelId="{113AE0D1-A496-4A91-8A94-88A7D9953D0A}" type="presOf" srcId="{9A92738D-B403-4ADB-9588-8A449BCF064C}" destId="{A578F4C9-D53D-416D-AB7D-54252EC3277D}" srcOrd="0" destOrd="0" presId="urn:microsoft.com/office/officeart/2005/8/layout/hierarchy2#1"/>
    <dgm:cxn modelId="{CBB6C5E2-CC38-4881-9C81-798F60CC1EC1}" srcId="{EA2E8A7A-C2C9-4B83-B6AD-B1D7438D3F14}" destId="{30FB23C1-1DBA-4CD2-BD9A-5F0FE351D0E4}" srcOrd="0" destOrd="0" parTransId="{555519F3-55C8-4AC5-ABE8-03D216CFAACC}" sibTransId="{3BF36583-1A16-4170-B71E-A4A47E330262}"/>
    <dgm:cxn modelId="{96EFFCE4-2BEB-4105-A746-2A2D7FD47796}" type="presOf" srcId="{C3E73ED9-7963-4DC0-B7D3-1F5B63711BCB}" destId="{2937D01F-CE5D-4386-9C82-E78970933A5C}" srcOrd="0" destOrd="0" presId="urn:microsoft.com/office/officeart/2005/8/layout/hierarchy2#1"/>
    <dgm:cxn modelId="{8DE40CF9-3534-4BD2-B1A4-68CE490B06E0}" type="presOf" srcId="{EA2E8A7A-C2C9-4B83-B6AD-B1D7438D3F14}" destId="{9B686CDD-E7E1-48F5-B7C8-FA1123F2C29B}" srcOrd="0" destOrd="0" presId="urn:microsoft.com/office/officeart/2005/8/layout/hierarchy2#1"/>
    <dgm:cxn modelId="{33268B12-1C44-4601-899C-BA2190BE6249}" type="presParOf" srcId="{9B686CDD-E7E1-48F5-B7C8-FA1123F2C29B}" destId="{DC3741C8-4DB3-4B95-8CCF-0A3E7F750112}" srcOrd="0" destOrd="0" presId="urn:microsoft.com/office/officeart/2005/8/layout/hierarchy2#1"/>
    <dgm:cxn modelId="{08A8584F-8D90-4F47-948B-84F074D912C4}" type="presParOf" srcId="{DC3741C8-4DB3-4B95-8CCF-0A3E7F750112}" destId="{1EAD21D1-300E-4780-8632-15CBC11C972B}" srcOrd="0" destOrd="0" presId="urn:microsoft.com/office/officeart/2005/8/layout/hierarchy2#1"/>
    <dgm:cxn modelId="{7EE9C929-2BDC-4C65-9031-96A6FC0994A3}" type="presParOf" srcId="{DC3741C8-4DB3-4B95-8CCF-0A3E7F750112}" destId="{511E74C4-D9DB-464A-958B-70C7277714F0}" srcOrd="1" destOrd="0" presId="urn:microsoft.com/office/officeart/2005/8/layout/hierarchy2#1"/>
    <dgm:cxn modelId="{6CB471AC-9F76-4455-83BD-0882EFEDC72F}" type="presParOf" srcId="{511E74C4-D9DB-464A-958B-70C7277714F0}" destId="{2937D01F-CE5D-4386-9C82-E78970933A5C}" srcOrd="0" destOrd="0" presId="urn:microsoft.com/office/officeart/2005/8/layout/hierarchy2#1"/>
    <dgm:cxn modelId="{910C58F5-D693-4598-9349-76D6D20EB35C}" type="presParOf" srcId="{2937D01F-CE5D-4386-9C82-E78970933A5C}" destId="{C7F90BB4-A4BF-4F63-9423-86EABA59692A}" srcOrd="0" destOrd="0" presId="urn:microsoft.com/office/officeart/2005/8/layout/hierarchy2#1"/>
    <dgm:cxn modelId="{0DA4F497-A033-4417-8BA0-AD0B8D0E2DC3}" type="presParOf" srcId="{511E74C4-D9DB-464A-958B-70C7277714F0}" destId="{B1E13968-98B5-4814-A70B-DD21E991ADCD}" srcOrd="1" destOrd="0" presId="urn:microsoft.com/office/officeart/2005/8/layout/hierarchy2#1"/>
    <dgm:cxn modelId="{BCC68824-44CB-4207-8F43-E3BB57676581}" type="presParOf" srcId="{B1E13968-98B5-4814-A70B-DD21E991ADCD}" destId="{043AA5B2-430B-40B2-A1A7-96E7CB8D2599}" srcOrd="0" destOrd="0" presId="urn:microsoft.com/office/officeart/2005/8/layout/hierarchy2#1"/>
    <dgm:cxn modelId="{A2384E89-BAAB-4A90-9454-8AB678FE50A5}" type="presParOf" srcId="{B1E13968-98B5-4814-A70B-DD21E991ADCD}" destId="{B952002F-1B02-4EB6-8805-3FEC1CE73A89}" srcOrd="1" destOrd="0" presId="urn:microsoft.com/office/officeart/2005/8/layout/hierarchy2#1"/>
    <dgm:cxn modelId="{BD98559C-D899-44F5-AAB0-9B65351FC966}" type="presParOf" srcId="{511E74C4-D9DB-464A-958B-70C7277714F0}" destId="{4770CF6C-05F8-4007-B46F-7563A1D7DDA9}" srcOrd="2" destOrd="0" presId="urn:microsoft.com/office/officeart/2005/8/layout/hierarchy2#1"/>
    <dgm:cxn modelId="{64C8970E-244C-4F49-BD16-DD9E825EDDCB}" type="presParOf" srcId="{4770CF6C-05F8-4007-B46F-7563A1D7DDA9}" destId="{3494D31F-A965-46B2-BB50-3BC739D3EC61}" srcOrd="0" destOrd="0" presId="urn:microsoft.com/office/officeart/2005/8/layout/hierarchy2#1"/>
    <dgm:cxn modelId="{A8E335B3-DD65-4E87-8949-DC38E4D3DE4F}" type="presParOf" srcId="{511E74C4-D9DB-464A-958B-70C7277714F0}" destId="{4FEF7B2F-6BD4-4996-8C88-6834CB6B405E}" srcOrd="3" destOrd="0" presId="urn:microsoft.com/office/officeart/2005/8/layout/hierarchy2#1"/>
    <dgm:cxn modelId="{9C92F887-57A3-4E27-A05B-328A9084FC1C}" type="presParOf" srcId="{4FEF7B2F-6BD4-4996-8C88-6834CB6B405E}" destId="{A578F4C9-D53D-416D-AB7D-54252EC3277D}" srcOrd="0" destOrd="0" presId="urn:microsoft.com/office/officeart/2005/8/layout/hierarchy2#1"/>
    <dgm:cxn modelId="{42A511A6-F52F-48DD-8211-0EEDDDCC7D58}" type="presParOf" srcId="{4FEF7B2F-6BD4-4996-8C88-6834CB6B405E}" destId="{44E10282-989E-456B-8178-A937D4A7B759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E8A7A-C2C9-4B83-B6AD-B1D7438D3F14}" type="doc">
      <dgm:prSet loTypeId="urn:microsoft.com/office/officeart/2005/8/layout/hierarchy2#2" loCatId="hierarchy" qsTypeId="urn:microsoft.com/office/officeart/2005/8/quickstyle/simple1#2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30FB23C1-1DBA-4CD2-BD9A-5F0FE351D0E4}">
      <dgm:prSet phldrT="[文本]"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大纲</a:t>
          </a:r>
        </a:p>
      </dgm:t>
    </dgm:pt>
    <dgm:pt modelId="{555519F3-55C8-4AC5-ABE8-03D216CFAACC}" type="parTrans" cxnId="{8EA42F15-37D7-47BD-9133-FCDDE71C771D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BF36583-1A16-4170-B71E-A4A47E330262}" type="sibTrans" cxnId="{8EA42F15-37D7-47BD-9133-FCDDE71C771D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8026DB01-596E-42F6-885C-581F4FDE94C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论文概况</a:t>
          </a:r>
        </a:p>
      </dgm:t>
    </dgm:pt>
    <dgm:pt modelId="{C3E73ED9-7963-4DC0-B7D3-1F5B63711BCB}" type="parTrans" cxnId="{334BDA2B-791D-4EA6-AC25-AD34D1DC1B03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D57F3A9-6274-4520-9A72-19BEB75F0C63}" type="sibTrans" cxnId="{334BDA2B-791D-4EA6-AC25-AD34D1DC1B03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ADE43A5-C2C5-4CE1-BD39-1FDB3F2B184C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分类</a:t>
          </a:r>
        </a:p>
      </dgm:t>
    </dgm:pt>
    <dgm:pt modelId="{F02C8FE6-1264-4133-A053-E4EEAC56C2D4}" type="parTrans" cxnId="{72207F81-C476-4818-844F-54B42F1957A4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B0325AB-76D2-4EDD-BCF7-5612C4DE1351}" type="sibTrans" cxnId="{72207F81-C476-4818-844F-54B42F1957A4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17C4A0E-A332-458D-AA01-96F4AB0C070C}">
      <dgm:prSet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毕业论文、期刊论文、开题报告</a:t>
          </a:r>
          <a:r>
            <a:rPr lang="en-US" altLang="zh-CN" sz="1600" b="1" dirty="0">
              <a:latin typeface="黑体" panose="02010609060101010101" pitchFamily="49" charset="-122"/>
              <a:ea typeface="黑体" panose="02010609060101010101" pitchFamily="49" charset="-122"/>
            </a:rPr>
            <a:t>……</a:t>
          </a:r>
          <a:endParaRPr lang="zh-CN" altLang="en-US" sz="16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D2E68B9-5A4C-4F59-84E2-F97BA79C79EE}" type="parTrans" cxnId="{EFB87B79-0C34-4356-8D51-88D078C58D43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171AFDE-EA11-42E3-9C84-1DE6FD5E464F}" type="sibTrans" cxnId="{EFB87B79-0C34-4356-8D51-88D078C58D43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59C97AC-1914-442F-805F-F2FE723732B5}">
      <dgm:prSet phldrT="[文本]"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结构</a:t>
          </a:r>
        </a:p>
      </dgm:t>
    </dgm:pt>
    <dgm:pt modelId="{4CAA05AE-F760-4A9C-A8A6-D16B88505996}" type="parTrans" cxnId="{484FAB89-091E-490E-AAF7-E7102EB3E170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2EEE0E7-6BFE-4ADC-AE66-9BE13512B72A}" type="sibTrans" cxnId="{484FAB89-091E-490E-AAF7-E7102EB3E170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B347499-7AF8-4F82-B4EA-2E960997D7C7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论文选题</a:t>
          </a:r>
        </a:p>
      </dgm:t>
    </dgm:pt>
    <dgm:pt modelId="{1EF8F148-1189-4AEE-A525-CA688A99AF97}" type="parTrans" cxnId="{450D3A67-E083-4673-A791-9BF85406B5DE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B957E396-A903-40B0-A2CA-3ED548837E59}" type="sibTrans" cxnId="{450D3A67-E083-4673-A791-9BF85406B5DE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8FD9C98D-B10E-4B0A-8980-74524C72FAE0}">
      <dgm:prSet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找文献</a:t>
          </a:r>
        </a:p>
      </dgm:t>
    </dgm:pt>
    <dgm:pt modelId="{1FC1458A-A25C-47C6-9822-EF5591261EE5}" type="parTrans" cxnId="{FBEC10F4-ACE0-421B-BE82-E2EE8EA0A154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7B1A55A1-FAA8-4382-AFDD-2D6E66EDA2E1}" type="sibTrans" cxnId="{FBEC10F4-ACE0-421B-BE82-E2EE8EA0A154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A94274C-BA3C-4806-BDA4-63F29A1A4443}">
      <dgm:prSet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数据库、检索、高级检索、知网节</a:t>
          </a:r>
        </a:p>
      </dgm:t>
    </dgm:pt>
    <dgm:pt modelId="{51D2731C-3C49-4770-BF4E-8C8BD101366C}" type="parTrans" cxnId="{F09786A0-3834-43D1-B0D3-3645DB7329DD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2E1A956-2CC2-4C22-9520-75B7D21A1B56}" type="sibTrans" cxnId="{F09786A0-3834-43D1-B0D3-3645DB7329DD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AC8B03B-360A-49DF-8861-5C5ACB63F56E}">
      <dgm:prSet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读文献</a:t>
          </a:r>
        </a:p>
      </dgm:t>
    </dgm:pt>
    <dgm:pt modelId="{3714F40D-8E00-4F57-BD29-070376A0A181}" type="parTrans" cxnId="{9C2D186F-4BE2-41CB-8BBF-C5EF78BC0FA1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7531FD9D-BFAE-4D6A-9BCC-E97990A5B639}" type="sibTrans" cxnId="{9C2D186F-4BE2-41CB-8BBF-C5EF78BC0FA1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B787EED5-96DE-437B-96B4-DBB9E3F6E7A0}">
      <dgm:prSet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笔记、摘抄、整理、专业词汇及翻译</a:t>
          </a:r>
        </a:p>
      </dgm:t>
    </dgm:pt>
    <dgm:pt modelId="{1F4083EC-2F57-4ED3-9F7B-66EA01164837}" type="parTrans" cxnId="{0A05D785-7E79-46F1-89BF-DC5E62BCDFDF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1122A05-26B0-4A45-AD61-FC402D400339}" type="sibTrans" cxnId="{0A05D785-7E79-46F1-89BF-DC5E62BCDFDF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E395FE5-53D6-476F-9E23-55EE099701B1}">
      <dgm:prSet/>
      <dgm:spPr/>
      <dgm:t>
        <a:bodyPr/>
        <a:lstStyle/>
        <a:p>
          <a:r>
            <a:rPr lang="zh-CN" altLang="en-US" b="1" dirty="0">
              <a:latin typeface="黑体" panose="02010609060101010101" pitchFamily="49" charset="-122"/>
              <a:ea typeface="黑体" panose="02010609060101010101" pitchFamily="49" charset="-122"/>
            </a:rPr>
            <a:t>研究思路、写作思路、分析思路、语言表达</a:t>
          </a:r>
        </a:p>
      </dgm:t>
    </dgm:pt>
    <dgm:pt modelId="{2F6F2A4A-7685-45F9-9831-FF52007628C0}" type="parTrans" cxnId="{2F90FE1B-BE20-4727-BCE4-582CC77383B3}">
      <dgm:prSet/>
      <dgm:spPr/>
      <dgm:t>
        <a:bodyPr/>
        <a:lstStyle/>
        <a:p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C8DFB40-98B0-4968-BB01-E7D656DF8F60}" type="sibTrans" cxnId="{2F90FE1B-BE20-4727-BCE4-582CC77383B3}">
      <dgm:prSet/>
      <dgm:spPr/>
      <dgm:t>
        <a:bodyPr/>
        <a:lstStyle/>
        <a:p>
          <a:endParaRPr lang="zh-CN" altLang="en-US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08CC1A6-04F9-498F-B947-65B3D2A89E4D}">
      <dgm:prSet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大纲、图表及工具、研究方法</a:t>
          </a:r>
        </a:p>
      </dgm:t>
    </dgm:pt>
    <dgm:pt modelId="{03CF91CA-C4B7-4AFA-94C7-362A1F15B955}" type="parTrans" cxnId="{07197AE6-BD62-456D-8F13-584C12A81629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1F351AF-28AB-4E34-9594-14F540EAB091}" type="sibTrans" cxnId="{07197AE6-BD62-456D-8F13-584C12A81629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A92738D-B403-4ADB-9588-8A449BCF064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论文写作</a:t>
          </a:r>
        </a:p>
      </dgm:t>
    </dgm:pt>
    <dgm:pt modelId="{97542705-FC39-4AD7-85B2-2063598AEEDB}" type="parTrans" cxnId="{4F766ED6-8864-42EA-83A6-097BD17A420E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F585512-DEC2-4856-BF29-339F647A67D3}" type="sibTrans" cxnId="{4F766ED6-8864-42EA-83A6-097BD17A420E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47AC1BD-2511-4DA4-86B8-00AC6604FBC8}">
      <dgm:prSet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思维导图</a:t>
          </a:r>
        </a:p>
      </dgm:t>
    </dgm:pt>
    <dgm:pt modelId="{F5A8D6E8-1840-492B-8469-883B6ED520EE}" type="parTrans" cxnId="{DF482565-262C-45CD-AE2C-817F7B9CE3AC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BD506F74-CA41-4C69-B976-B7221C1AAF7D}" type="sibTrans" cxnId="{DF482565-262C-45CD-AE2C-817F7B9CE3AC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CDA1C52-9F86-41B8-89BA-BB9ACC1E60DE}">
      <dgm:prSet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方法</a:t>
          </a:r>
        </a:p>
      </dgm:t>
    </dgm:pt>
    <dgm:pt modelId="{8DF3B13B-40DB-4617-BD57-9E3D7AA5B4E6}" type="parTrans" cxnId="{A7788D69-9D5D-4552-A223-6567125D4F85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012D961-9CEA-429C-8464-43BE506948D5}" type="sibTrans" cxnId="{A7788D69-9D5D-4552-A223-6567125D4F85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702893A0-5999-49E6-B98B-C2E3C4B2DCFA}">
      <dgm:prSet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题目、摘要、关键词、引言、研究方法、结果分析、讨论、结论、参考文献、致谢</a:t>
          </a:r>
        </a:p>
      </dgm:t>
    </dgm:pt>
    <dgm:pt modelId="{6B68B5C6-22FD-4A43-8B59-37A8227E049D}" type="parTrans" cxnId="{58CF4FB9-9CB8-4099-B6CB-4D724838B818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E0E33B8-AFD4-472A-9C78-9A6D2DFF1D5D}" type="sibTrans" cxnId="{58CF4FB9-9CB8-4099-B6CB-4D724838B818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519BB82-C34D-46C3-A0A7-395C5C0485FB}">
      <dgm:prSet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排版</a:t>
          </a:r>
        </a:p>
      </dgm:t>
    </dgm:pt>
    <dgm:pt modelId="{561C1F08-E4A3-4852-BCB1-A5EA83757D3E}" type="parTrans" cxnId="{B1D947CB-619D-4A37-8629-43184C586FBC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A58AF15-C008-4692-9376-A97A4599F8CD}" type="sibTrans" cxnId="{B1D947CB-619D-4A37-8629-43184C586FBC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8DD7E0B-BAE3-45E1-A035-EF29465FA578}">
      <dgm:prSet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文字表述、标点符号、格式排版</a:t>
          </a:r>
        </a:p>
      </dgm:t>
    </dgm:pt>
    <dgm:pt modelId="{6AC07592-FB8F-4D66-8F08-32610368729A}" type="parTrans" cxnId="{7DF21688-5483-45EE-86C1-7FEBA5637D4F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8061151-8FD3-420B-8E0F-D572956EE51D}" type="sibTrans" cxnId="{7DF21688-5483-45EE-86C1-7FEBA5637D4F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6F7B809-35F6-4534-8A49-78817E51797F}">
      <dgm:prSet custT="1"/>
      <dgm:spPr/>
      <dgm:t>
        <a:bodyPr/>
        <a:lstStyle/>
        <a:p>
          <a:r>
            <a: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rPr>
            <a:t>学术规范</a:t>
          </a:r>
        </a:p>
      </dgm:t>
    </dgm:pt>
    <dgm:pt modelId="{F37B8517-114F-413E-849D-E234C96749AF}" type="parTrans" cxnId="{AB750363-20DB-4107-A37A-C0B6259170D5}">
      <dgm:prSet custT="1"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A3BCB4D0-25E5-42BA-9430-E6E3F83521D2}" type="sibTrans" cxnId="{AB750363-20DB-4107-A37A-C0B6259170D5}">
      <dgm:prSet/>
      <dgm:spPr/>
      <dgm:t>
        <a:bodyPr/>
        <a:lstStyle/>
        <a:p>
          <a:endParaRPr lang="zh-CN" altLang="en-US" sz="16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B686CDD-E7E1-48F5-B7C8-FA1123F2C29B}" type="pres">
      <dgm:prSet presAssocID="{EA2E8A7A-C2C9-4B83-B6AD-B1D7438D3F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C3741C8-4DB3-4B95-8CCF-0A3E7F750112}" type="pres">
      <dgm:prSet presAssocID="{30FB23C1-1DBA-4CD2-BD9A-5F0FE351D0E4}" presName="root1" presStyleCnt="0"/>
      <dgm:spPr/>
    </dgm:pt>
    <dgm:pt modelId="{1EAD21D1-300E-4780-8632-15CBC11C972B}" type="pres">
      <dgm:prSet presAssocID="{30FB23C1-1DBA-4CD2-BD9A-5F0FE351D0E4}" presName="LevelOneTextNode" presStyleLbl="node0" presStyleIdx="0" presStyleCnt="1">
        <dgm:presLayoutVars>
          <dgm:chPref val="3"/>
        </dgm:presLayoutVars>
      </dgm:prSet>
      <dgm:spPr/>
    </dgm:pt>
    <dgm:pt modelId="{511E74C4-D9DB-464A-958B-70C7277714F0}" type="pres">
      <dgm:prSet presAssocID="{30FB23C1-1DBA-4CD2-BD9A-5F0FE351D0E4}" presName="level2hierChild" presStyleCnt="0"/>
      <dgm:spPr/>
    </dgm:pt>
    <dgm:pt modelId="{2937D01F-CE5D-4386-9C82-E78970933A5C}" type="pres">
      <dgm:prSet presAssocID="{C3E73ED9-7963-4DC0-B7D3-1F5B63711BCB}" presName="conn2-1" presStyleLbl="parChTrans1D2" presStyleIdx="0" presStyleCnt="4"/>
      <dgm:spPr/>
    </dgm:pt>
    <dgm:pt modelId="{C7F90BB4-A4BF-4F63-9423-86EABA59692A}" type="pres">
      <dgm:prSet presAssocID="{C3E73ED9-7963-4DC0-B7D3-1F5B63711BCB}" presName="connTx" presStyleLbl="parChTrans1D2" presStyleIdx="0" presStyleCnt="4"/>
      <dgm:spPr/>
    </dgm:pt>
    <dgm:pt modelId="{B1E13968-98B5-4814-A70B-DD21E991ADCD}" type="pres">
      <dgm:prSet presAssocID="{8026DB01-596E-42F6-885C-581F4FDE94CE}" presName="root2" presStyleCnt="0"/>
      <dgm:spPr/>
    </dgm:pt>
    <dgm:pt modelId="{043AA5B2-430B-40B2-A1A7-96E7CB8D2599}" type="pres">
      <dgm:prSet presAssocID="{8026DB01-596E-42F6-885C-581F4FDE94CE}" presName="LevelTwoTextNode" presStyleLbl="node2" presStyleIdx="0" presStyleCnt="4">
        <dgm:presLayoutVars>
          <dgm:chPref val="3"/>
        </dgm:presLayoutVars>
      </dgm:prSet>
      <dgm:spPr/>
    </dgm:pt>
    <dgm:pt modelId="{B952002F-1B02-4EB6-8805-3FEC1CE73A89}" type="pres">
      <dgm:prSet presAssocID="{8026DB01-596E-42F6-885C-581F4FDE94CE}" presName="level3hierChild" presStyleCnt="0"/>
      <dgm:spPr/>
    </dgm:pt>
    <dgm:pt modelId="{698BCE70-93D8-49D5-BCEE-7EBF0046EB25}" type="pres">
      <dgm:prSet presAssocID="{F02C8FE6-1264-4133-A053-E4EEAC56C2D4}" presName="conn2-1" presStyleLbl="parChTrans1D3" presStyleIdx="0" presStyleCnt="7"/>
      <dgm:spPr/>
    </dgm:pt>
    <dgm:pt modelId="{8E1E2AAE-7952-498B-8793-1C2695EACB6F}" type="pres">
      <dgm:prSet presAssocID="{F02C8FE6-1264-4133-A053-E4EEAC56C2D4}" presName="connTx" presStyleLbl="parChTrans1D3" presStyleIdx="0" presStyleCnt="7"/>
      <dgm:spPr/>
    </dgm:pt>
    <dgm:pt modelId="{A69088D6-A94B-4C8D-9F8A-BAB8C5E8DD2C}" type="pres">
      <dgm:prSet presAssocID="{3ADE43A5-C2C5-4CE1-BD39-1FDB3F2B184C}" presName="root2" presStyleCnt="0"/>
      <dgm:spPr/>
    </dgm:pt>
    <dgm:pt modelId="{9CEDF524-E9B9-4900-BF12-6278AD25C431}" type="pres">
      <dgm:prSet presAssocID="{3ADE43A5-C2C5-4CE1-BD39-1FDB3F2B184C}" presName="LevelTwoTextNode" presStyleLbl="node3" presStyleIdx="0" presStyleCnt="7">
        <dgm:presLayoutVars>
          <dgm:chPref val="3"/>
        </dgm:presLayoutVars>
      </dgm:prSet>
      <dgm:spPr/>
    </dgm:pt>
    <dgm:pt modelId="{4E9A6CE0-7D9D-44D8-9F00-E57EB513A7DD}" type="pres">
      <dgm:prSet presAssocID="{3ADE43A5-C2C5-4CE1-BD39-1FDB3F2B184C}" presName="level3hierChild" presStyleCnt="0"/>
      <dgm:spPr/>
    </dgm:pt>
    <dgm:pt modelId="{2ACC21C4-5B10-47B1-8091-901D012A7CD2}" type="pres">
      <dgm:prSet presAssocID="{5D2E68B9-5A4C-4F59-84E2-F97BA79C79EE}" presName="conn2-1" presStyleLbl="parChTrans1D4" presStyleIdx="0" presStyleCnt="7"/>
      <dgm:spPr/>
    </dgm:pt>
    <dgm:pt modelId="{5C1DE3DF-0D37-410A-95A8-06EEE20BA5FA}" type="pres">
      <dgm:prSet presAssocID="{5D2E68B9-5A4C-4F59-84E2-F97BA79C79EE}" presName="connTx" presStyleLbl="parChTrans1D4" presStyleIdx="0" presStyleCnt="7"/>
      <dgm:spPr/>
    </dgm:pt>
    <dgm:pt modelId="{4FBE9551-0864-45C6-B560-485957478174}" type="pres">
      <dgm:prSet presAssocID="{917C4A0E-A332-458D-AA01-96F4AB0C070C}" presName="root2" presStyleCnt="0"/>
      <dgm:spPr/>
    </dgm:pt>
    <dgm:pt modelId="{98B933FF-8EC3-4333-AF5D-6A79804174CF}" type="pres">
      <dgm:prSet presAssocID="{917C4A0E-A332-458D-AA01-96F4AB0C070C}" presName="LevelTwoTextNode" presStyleLbl="node4" presStyleIdx="0" presStyleCnt="7" custScaleX="337099" custScaleY="91000">
        <dgm:presLayoutVars>
          <dgm:chPref val="3"/>
        </dgm:presLayoutVars>
      </dgm:prSet>
      <dgm:spPr/>
    </dgm:pt>
    <dgm:pt modelId="{1A9E088C-EAAF-4335-AC61-23D08A9D4DF3}" type="pres">
      <dgm:prSet presAssocID="{917C4A0E-A332-458D-AA01-96F4AB0C070C}" presName="level3hierChild" presStyleCnt="0"/>
      <dgm:spPr/>
    </dgm:pt>
    <dgm:pt modelId="{1363ADFC-D4D2-4F0B-914D-4D8FE1A63362}" type="pres">
      <dgm:prSet presAssocID="{4CAA05AE-F760-4A9C-A8A6-D16B88505996}" presName="conn2-1" presStyleLbl="parChTrans1D3" presStyleIdx="1" presStyleCnt="7"/>
      <dgm:spPr/>
    </dgm:pt>
    <dgm:pt modelId="{E828E31F-B0E3-484E-A636-570A029DABCE}" type="pres">
      <dgm:prSet presAssocID="{4CAA05AE-F760-4A9C-A8A6-D16B88505996}" presName="connTx" presStyleLbl="parChTrans1D3" presStyleIdx="1" presStyleCnt="7"/>
      <dgm:spPr/>
    </dgm:pt>
    <dgm:pt modelId="{CB133190-D3E0-4D56-B4DC-6935A730ECC6}" type="pres">
      <dgm:prSet presAssocID="{F59C97AC-1914-442F-805F-F2FE723732B5}" presName="root2" presStyleCnt="0"/>
      <dgm:spPr/>
    </dgm:pt>
    <dgm:pt modelId="{44201FB7-2525-4E6F-B3C9-10BEB4558B8A}" type="pres">
      <dgm:prSet presAssocID="{F59C97AC-1914-442F-805F-F2FE723732B5}" presName="LevelTwoTextNode" presStyleLbl="node3" presStyleIdx="1" presStyleCnt="7">
        <dgm:presLayoutVars>
          <dgm:chPref val="3"/>
        </dgm:presLayoutVars>
      </dgm:prSet>
      <dgm:spPr/>
    </dgm:pt>
    <dgm:pt modelId="{6E5E3049-83BD-49D7-AFFA-08769C5C0C51}" type="pres">
      <dgm:prSet presAssocID="{F59C97AC-1914-442F-805F-F2FE723732B5}" presName="level3hierChild" presStyleCnt="0"/>
      <dgm:spPr/>
    </dgm:pt>
    <dgm:pt modelId="{FBCAE59F-E4A1-4C05-A114-F6B6B07C0419}" type="pres">
      <dgm:prSet presAssocID="{1EF8F148-1189-4AEE-A525-CA688A99AF97}" presName="conn2-1" presStyleLbl="parChTrans1D2" presStyleIdx="1" presStyleCnt="4"/>
      <dgm:spPr/>
    </dgm:pt>
    <dgm:pt modelId="{78046557-ACF6-4863-B3A4-D55293B24066}" type="pres">
      <dgm:prSet presAssocID="{1EF8F148-1189-4AEE-A525-CA688A99AF97}" presName="connTx" presStyleLbl="parChTrans1D2" presStyleIdx="1" presStyleCnt="4"/>
      <dgm:spPr/>
    </dgm:pt>
    <dgm:pt modelId="{54F575EF-1336-490E-B406-3EA2B2F1CEDA}" type="pres">
      <dgm:prSet presAssocID="{1B347499-7AF8-4F82-B4EA-2E960997D7C7}" presName="root2" presStyleCnt="0"/>
      <dgm:spPr/>
    </dgm:pt>
    <dgm:pt modelId="{C741CB3C-E786-4FDF-AA06-AC2023D7260C}" type="pres">
      <dgm:prSet presAssocID="{1B347499-7AF8-4F82-B4EA-2E960997D7C7}" presName="LevelTwoTextNode" presStyleLbl="node2" presStyleIdx="1" presStyleCnt="4">
        <dgm:presLayoutVars>
          <dgm:chPref val="3"/>
        </dgm:presLayoutVars>
      </dgm:prSet>
      <dgm:spPr/>
    </dgm:pt>
    <dgm:pt modelId="{60211197-E79C-4DFB-99A9-8CECC61598CD}" type="pres">
      <dgm:prSet presAssocID="{1B347499-7AF8-4F82-B4EA-2E960997D7C7}" presName="level3hierChild" presStyleCnt="0"/>
      <dgm:spPr/>
    </dgm:pt>
    <dgm:pt modelId="{EC09CAE3-EB47-4BD5-A18D-5DEB93C4806A}" type="pres">
      <dgm:prSet presAssocID="{1FC1458A-A25C-47C6-9822-EF5591261EE5}" presName="conn2-1" presStyleLbl="parChTrans1D3" presStyleIdx="2" presStyleCnt="7"/>
      <dgm:spPr/>
    </dgm:pt>
    <dgm:pt modelId="{AC0B9A7C-2A4B-432A-A7F3-9DCC93B2A1DA}" type="pres">
      <dgm:prSet presAssocID="{1FC1458A-A25C-47C6-9822-EF5591261EE5}" presName="connTx" presStyleLbl="parChTrans1D3" presStyleIdx="2" presStyleCnt="7"/>
      <dgm:spPr/>
    </dgm:pt>
    <dgm:pt modelId="{734ACD31-D755-4ECA-86BA-07CF86DBED7B}" type="pres">
      <dgm:prSet presAssocID="{8FD9C98D-B10E-4B0A-8980-74524C72FAE0}" presName="root2" presStyleCnt="0"/>
      <dgm:spPr/>
    </dgm:pt>
    <dgm:pt modelId="{D8CC0380-D1AF-47CB-8D89-E1B491C5E368}" type="pres">
      <dgm:prSet presAssocID="{8FD9C98D-B10E-4B0A-8980-74524C72FAE0}" presName="LevelTwoTextNode" presStyleLbl="node3" presStyleIdx="2" presStyleCnt="7" custLinFactNeighborX="-2118" custLinFactNeighborY="2245">
        <dgm:presLayoutVars>
          <dgm:chPref val="3"/>
        </dgm:presLayoutVars>
      </dgm:prSet>
      <dgm:spPr/>
    </dgm:pt>
    <dgm:pt modelId="{3D32EBF0-309E-49D4-85A5-EDB5D51BDABE}" type="pres">
      <dgm:prSet presAssocID="{8FD9C98D-B10E-4B0A-8980-74524C72FAE0}" presName="level3hierChild" presStyleCnt="0"/>
      <dgm:spPr/>
    </dgm:pt>
    <dgm:pt modelId="{2FAC85BE-CF70-46B2-8AB8-A0F80AF7B3FB}" type="pres">
      <dgm:prSet presAssocID="{51D2731C-3C49-4770-BF4E-8C8BD101366C}" presName="conn2-1" presStyleLbl="parChTrans1D4" presStyleIdx="1" presStyleCnt="7"/>
      <dgm:spPr/>
    </dgm:pt>
    <dgm:pt modelId="{13B607E3-5403-427F-B808-86400C2BFF5F}" type="pres">
      <dgm:prSet presAssocID="{51D2731C-3C49-4770-BF4E-8C8BD101366C}" presName="connTx" presStyleLbl="parChTrans1D4" presStyleIdx="1" presStyleCnt="7"/>
      <dgm:spPr/>
    </dgm:pt>
    <dgm:pt modelId="{60D3B98F-068A-4D93-AC4B-627867A8ECC9}" type="pres">
      <dgm:prSet presAssocID="{5A94274C-BA3C-4806-BDA4-63F29A1A4443}" presName="root2" presStyleCnt="0"/>
      <dgm:spPr/>
    </dgm:pt>
    <dgm:pt modelId="{68ACD3AC-BD24-48D4-8EA6-C094B06FAC28}" type="pres">
      <dgm:prSet presAssocID="{5A94274C-BA3C-4806-BDA4-63F29A1A4443}" presName="LevelTwoTextNode" presStyleLbl="node4" presStyleIdx="1" presStyleCnt="7" custScaleX="338117" custScaleY="96172">
        <dgm:presLayoutVars>
          <dgm:chPref val="3"/>
        </dgm:presLayoutVars>
      </dgm:prSet>
      <dgm:spPr/>
    </dgm:pt>
    <dgm:pt modelId="{FA48ABB8-3CB2-4B31-B821-80323602C37B}" type="pres">
      <dgm:prSet presAssocID="{5A94274C-BA3C-4806-BDA4-63F29A1A4443}" presName="level3hierChild" presStyleCnt="0"/>
      <dgm:spPr/>
    </dgm:pt>
    <dgm:pt modelId="{B89B7424-9B6E-452A-8D9B-8FEA2E713081}" type="pres">
      <dgm:prSet presAssocID="{3714F40D-8E00-4F57-BD29-070376A0A181}" presName="conn2-1" presStyleLbl="parChTrans1D3" presStyleIdx="3" presStyleCnt="7"/>
      <dgm:spPr/>
    </dgm:pt>
    <dgm:pt modelId="{472E2D78-1055-48CA-BB03-8B654A05F3D9}" type="pres">
      <dgm:prSet presAssocID="{3714F40D-8E00-4F57-BD29-070376A0A181}" presName="connTx" presStyleLbl="parChTrans1D3" presStyleIdx="3" presStyleCnt="7"/>
      <dgm:spPr/>
    </dgm:pt>
    <dgm:pt modelId="{4FCABC68-75A0-4675-814D-C58D422219EE}" type="pres">
      <dgm:prSet presAssocID="{AAC8B03B-360A-49DF-8861-5C5ACB63F56E}" presName="root2" presStyleCnt="0"/>
      <dgm:spPr/>
    </dgm:pt>
    <dgm:pt modelId="{12BBABD5-9375-4C6E-AF40-E3F4BD9FACB4}" type="pres">
      <dgm:prSet presAssocID="{AAC8B03B-360A-49DF-8861-5C5ACB63F56E}" presName="LevelTwoTextNode" presStyleLbl="node3" presStyleIdx="3" presStyleCnt="7" custLinFactNeighborX="-1059" custLinFactNeighborY="-4236">
        <dgm:presLayoutVars>
          <dgm:chPref val="3"/>
        </dgm:presLayoutVars>
      </dgm:prSet>
      <dgm:spPr/>
    </dgm:pt>
    <dgm:pt modelId="{80B46858-A276-4B8A-B5CC-AA27F98E7D97}" type="pres">
      <dgm:prSet presAssocID="{AAC8B03B-360A-49DF-8861-5C5ACB63F56E}" presName="level3hierChild" presStyleCnt="0"/>
      <dgm:spPr/>
    </dgm:pt>
    <dgm:pt modelId="{EE6762CA-74B9-4797-BBE6-A236B68CA683}" type="pres">
      <dgm:prSet presAssocID="{1F4083EC-2F57-4ED3-9F7B-66EA01164837}" presName="conn2-1" presStyleLbl="parChTrans1D4" presStyleIdx="2" presStyleCnt="7"/>
      <dgm:spPr/>
    </dgm:pt>
    <dgm:pt modelId="{96F014A8-4B09-4E53-8065-ECC4448B4544}" type="pres">
      <dgm:prSet presAssocID="{1F4083EC-2F57-4ED3-9F7B-66EA01164837}" presName="connTx" presStyleLbl="parChTrans1D4" presStyleIdx="2" presStyleCnt="7"/>
      <dgm:spPr/>
    </dgm:pt>
    <dgm:pt modelId="{2F80FACC-7C45-4BFA-9A45-11456173DD1E}" type="pres">
      <dgm:prSet presAssocID="{B787EED5-96DE-437B-96B4-DBB9E3F6E7A0}" presName="root2" presStyleCnt="0"/>
      <dgm:spPr/>
    </dgm:pt>
    <dgm:pt modelId="{E9EF31D7-1520-4E67-BA57-155893AF8890}" type="pres">
      <dgm:prSet presAssocID="{B787EED5-96DE-437B-96B4-DBB9E3F6E7A0}" presName="LevelTwoTextNode" presStyleLbl="node4" presStyleIdx="2" presStyleCnt="7" custScaleX="345380" custScaleY="85358" custLinFactY="100000" custLinFactNeighborX="-2831" custLinFactNeighborY="109163">
        <dgm:presLayoutVars>
          <dgm:chPref val="3"/>
        </dgm:presLayoutVars>
      </dgm:prSet>
      <dgm:spPr/>
    </dgm:pt>
    <dgm:pt modelId="{510354BC-E9BC-4B1F-84F1-45386A706704}" type="pres">
      <dgm:prSet presAssocID="{B787EED5-96DE-437B-96B4-DBB9E3F6E7A0}" presName="level3hierChild" presStyleCnt="0"/>
      <dgm:spPr/>
    </dgm:pt>
    <dgm:pt modelId="{8536DAB3-51E0-4854-8CC6-AF54134F6F1A}" type="pres">
      <dgm:prSet presAssocID="{2F6F2A4A-7685-45F9-9831-FF52007628C0}" presName="conn2-1" presStyleLbl="parChTrans1D4" presStyleIdx="3" presStyleCnt="7"/>
      <dgm:spPr/>
    </dgm:pt>
    <dgm:pt modelId="{9D42C159-96C5-4B06-9277-677BD462C1AB}" type="pres">
      <dgm:prSet presAssocID="{2F6F2A4A-7685-45F9-9831-FF52007628C0}" presName="connTx" presStyleLbl="parChTrans1D4" presStyleIdx="3" presStyleCnt="7"/>
      <dgm:spPr/>
    </dgm:pt>
    <dgm:pt modelId="{DB51823C-5CC4-4A99-97AA-D118405E9A6E}" type="pres">
      <dgm:prSet presAssocID="{1E395FE5-53D6-476F-9E23-55EE099701B1}" presName="root2" presStyleCnt="0"/>
      <dgm:spPr/>
    </dgm:pt>
    <dgm:pt modelId="{46ECB369-075B-40D9-B3F8-132A14BF8584}" type="pres">
      <dgm:prSet presAssocID="{1E395FE5-53D6-476F-9E23-55EE099701B1}" presName="LevelTwoTextNode" presStyleLbl="node4" presStyleIdx="3" presStyleCnt="7" custScaleX="340723">
        <dgm:presLayoutVars>
          <dgm:chPref val="3"/>
        </dgm:presLayoutVars>
      </dgm:prSet>
      <dgm:spPr/>
    </dgm:pt>
    <dgm:pt modelId="{CE2A2F9B-5255-4B1D-9D4D-676752882FFE}" type="pres">
      <dgm:prSet presAssocID="{1E395FE5-53D6-476F-9E23-55EE099701B1}" presName="level3hierChild" presStyleCnt="0"/>
      <dgm:spPr/>
    </dgm:pt>
    <dgm:pt modelId="{9E35B0CE-C114-44BD-BC2F-08EEFFC30C70}" type="pres">
      <dgm:prSet presAssocID="{03CF91CA-C4B7-4AFA-94C7-362A1F15B955}" presName="conn2-1" presStyleLbl="parChTrans1D4" presStyleIdx="4" presStyleCnt="7"/>
      <dgm:spPr/>
    </dgm:pt>
    <dgm:pt modelId="{0C6AF76F-BC97-45F2-8555-34C1C3A672A1}" type="pres">
      <dgm:prSet presAssocID="{03CF91CA-C4B7-4AFA-94C7-362A1F15B955}" presName="connTx" presStyleLbl="parChTrans1D4" presStyleIdx="4" presStyleCnt="7"/>
      <dgm:spPr/>
    </dgm:pt>
    <dgm:pt modelId="{CC0C7ED7-3117-4805-ABC7-F021695712D8}" type="pres">
      <dgm:prSet presAssocID="{908CC1A6-04F9-498F-B947-65B3D2A89E4D}" presName="root2" presStyleCnt="0"/>
      <dgm:spPr/>
    </dgm:pt>
    <dgm:pt modelId="{E9BCF0BA-EE6E-492B-BC46-4407D309FFEF}" type="pres">
      <dgm:prSet presAssocID="{908CC1A6-04F9-498F-B947-65B3D2A89E4D}" presName="LevelTwoTextNode" presStyleLbl="node4" presStyleIdx="4" presStyleCnt="7" custScaleX="339043" custScaleY="86685" custLinFactY="-100000" custLinFactNeighborX="2339" custLinFactNeighborY="-108898">
        <dgm:presLayoutVars>
          <dgm:chPref val="3"/>
        </dgm:presLayoutVars>
      </dgm:prSet>
      <dgm:spPr/>
    </dgm:pt>
    <dgm:pt modelId="{D20FA5FC-068F-4E98-B135-E6CCB0399AF1}" type="pres">
      <dgm:prSet presAssocID="{908CC1A6-04F9-498F-B947-65B3D2A89E4D}" presName="level3hierChild" presStyleCnt="0"/>
      <dgm:spPr/>
    </dgm:pt>
    <dgm:pt modelId="{4770CF6C-05F8-4007-B46F-7563A1D7DDA9}" type="pres">
      <dgm:prSet presAssocID="{97542705-FC39-4AD7-85B2-2063598AEEDB}" presName="conn2-1" presStyleLbl="parChTrans1D2" presStyleIdx="2" presStyleCnt="4"/>
      <dgm:spPr/>
    </dgm:pt>
    <dgm:pt modelId="{3494D31F-A965-46B2-BB50-3BC739D3EC61}" type="pres">
      <dgm:prSet presAssocID="{97542705-FC39-4AD7-85B2-2063598AEEDB}" presName="connTx" presStyleLbl="parChTrans1D2" presStyleIdx="2" presStyleCnt="4"/>
      <dgm:spPr/>
    </dgm:pt>
    <dgm:pt modelId="{4FEF7B2F-6BD4-4996-8C88-6834CB6B405E}" type="pres">
      <dgm:prSet presAssocID="{9A92738D-B403-4ADB-9588-8A449BCF064C}" presName="root2" presStyleCnt="0"/>
      <dgm:spPr/>
    </dgm:pt>
    <dgm:pt modelId="{A578F4C9-D53D-416D-AB7D-54252EC3277D}" type="pres">
      <dgm:prSet presAssocID="{9A92738D-B403-4ADB-9588-8A449BCF064C}" presName="LevelTwoTextNode" presStyleLbl="node2" presStyleIdx="2" presStyleCnt="4">
        <dgm:presLayoutVars>
          <dgm:chPref val="3"/>
        </dgm:presLayoutVars>
      </dgm:prSet>
      <dgm:spPr/>
    </dgm:pt>
    <dgm:pt modelId="{44E10282-989E-456B-8178-A937D4A7B759}" type="pres">
      <dgm:prSet presAssocID="{9A92738D-B403-4ADB-9588-8A449BCF064C}" presName="level3hierChild" presStyleCnt="0"/>
      <dgm:spPr/>
    </dgm:pt>
    <dgm:pt modelId="{129D4B93-11F6-4F4C-8235-EF3C165C8D71}" type="pres">
      <dgm:prSet presAssocID="{F5A8D6E8-1840-492B-8469-883B6ED520EE}" presName="conn2-1" presStyleLbl="parChTrans1D3" presStyleIdx="4" presStyleCnt="7"/>
      <dgm:spPr/>
    </dgm:pt>
    <dgm:pt modelId="{C6374C08-A3F4-4725-AEC7-5202857A9116}" type="pres">
      <dgm:prSet presAssocID="{F5A8D6E8-1840-492B-8469-883B6ED520EE}" presName="connTx" presStyleLbl="parChTrans1D3" presStyleIdx="4" presStyleCnt="7"/>
      <dgm:spPr/>
    </dgm:pt>
    <dgm:pt modelId="{DE8BEAC4-B07E-47F7-844E-3C78DB331416}" type="pres">
      <dgm:prSet presAssocID="{547AC1BD-2511-4DA4-86B8-00AC6604FBC8}" presName="root2" presStyleCnt="0"/>
      <dgm:spPr/>
    </dgm:pt>
    <dgm:pt modelId="{547C528E-0CFA-4109-8AF7-8ED1146FB51D}" type="pres">
      <dgm:prSet presAssocID="{547AC1BD-2511-4DA4-86B8-00AC6604FBC8}" presName="LevelTwoTextNode" presStyleLbl="node3" presStyleIdx="4" presStyleCnt="7">
        <dgm:presLayoutVars>
          <dgm:chPref val="3"/>
        </dgm:presLayoutVars>
      </dgm:prSet>
      <dgm:spPr/>
    </dgm:pt>
    <dgm:pt modelId="{1C94413E-9981-421B-9A60-B2F20D8616FA}" type="pres">
      <dgm:prSet presAssocID="{547AC1BD-2511-4DA4-86B8-00AC6604FBC8}" presName="level3hierChild" presStyleCnt="0"/>
      <dgm:spPr/>
    </dgm:pt>
    <dgm:pt modelId="{C5EB94AF-6F58-4B0C-9525-F64744FE8C0C}" type="pres">
      <dgm:prSet presAssocID="{8DF3B13B-40DB-4617-BD57-9E3D7AA5B4E6}" presName="conn2-1" presStyleLbl="parChTrans1D3" presStyleIdx="5" presStyleCnt="7"/>
      <dgm:spPr/>
    </dgm:pt>
    <dgm:pt modelId="{E565C1A9-0474-414A-9858-2DCC0EC3749A}" type="pres">
      <dgm:prSet presAssocID="{8DF3B13B-40DB-4617-BD57-9E3D7AA5B4E6}" presName="connTx" presStyleLbl="parChTrans1D3" presStyleIdx="5" presStyleCnt="7"/>
      <dgm:spPr/>
    </dgm:pt>
    <dgm:pt modelId="{BB04BE36-111B-47A4-92E3-AEB66E983C82}" type="pres">
      <dgm:prSet presAssocID="{3CDA1C52-9F86-41B8-89BA-BB9ACC1E60DE}" presName="root2" presStyleCnt="0"/>
      <dgm:spPr/>
    </dgm:pt>
    <dgm:pt modelId="{02796BBE-CEA9-4A2E-9A36-A53D04417F0E}" type="pres">
      <dgm:prSet presAssocID="{3CDA1C52-9F86-41B8-89BA-BB9ACC1E60DE}" presName="LevelTwoTextNode" presStyleLbl="node3" presStyleIdx="5" presStyleCnt="7">
        <dgm:presLayoutVars>
          <dgm:chPref val="3"/>
        </dgm:presLayoutVars>
      </dgm:prSet>
      <dgm:spPr/>
    </dgm:pt>
    <dgm:pt modelId="{EE956D44-B5B8-465C-8AC4-14790A8F965C}" type="pres">
      <dgm:prSet presAssocID="{3CDA1C52-9F86-41B8-89BA-BB9ACC1E60DE}" presName="level3hierChild" presStyleCnt="0"/>
      <dgm:spPr/>
    </dgm:pt>
    <dgm:pt modelId="{BC725FFC-E895-4B0F-A966-EC51D29113F1}" type="pres">
      <dgm:prSet presAssocID="{6B68B5C6-22FD-4A43-8B59-37A8227E049D}" presName="conn2-1" presStyleLbl="parChTrans1D4" presStyleIdx="5" presStyleCnt="7"/>
      <dgm:spPr/>
    </dgm:pt>
    <dgm:pt modelId="{5F56A702-032F-49ED-85A8-FF74F66FC928}" type="pres">
      <dgm:prSet presAssocID="{6B68B5C6-22FD-4A43-8B59-37A8227E049D}" presName="connTx" presStyleLbl="parChTrans1D4" presStyleIdx="5" presStyleCnt="7"/>
      <dgm:spPr/>
    </dgm:pt>
    <dgm:pt modelId="{534FA2BA-B6DE-43C2-BD5F-8895BAAF4FDB}" type="pres">
      <dgm:prSet presAssocID="{702893A0-5999-49E6-B98B-C2E3C4B2DCFA}" presName="root2" presStyleCnt="0"/>
      <dgm:spPr/>
    </dgm:pt>
    <dgm:pt modelId="{09711C2B-B6A4-4B8E-BA58-70BAD990713A}" type="pres">
      <dgm:prSet presAssocID="{702893A0-5999-49E6-B98B-C2E3C4B2DCFA}" presName="LevelTwoTextNode" presStyleLbl="node4" presStyleIdx="5" presStyleCnt="7" custScaleX="345380" custScaleY="130935">
        <dgm:presLayoutVars>
          <dgm:chPref val="3"/>
        </dgm:presLayoutVars>
      </dgm:prSet>
      <dgm:spPr/>
    </dgm:pt>
    <dgm:pt modelId="{557F4AE1-C6F3-45BD-88C0-B52322AB140E}" type="pres">
      <dgm:prSet presAssocID="{702893A0-5999-49E6-B98B-C2E3C4B2DCFA}" presName="level3hierChild" presStyleCnt="0"/>
      <dgm:spPr/>
    </dgm:pt>
    <dgm:pt modelId="{F9E830FB-198E-4714-ADDC-FB815BE6D546}" type="pres">
      <dgm:prSet presAssocID="{561C1F08-E4A3-4852-BCB1-A5EA83757D3E}" presName="conn2-1" presStyleLbl="parChTrans1D3" presStyleIdx="6" presStyleCnt="7"/>
      <dgm:spPr/>
    </dgm:pt>
    <dgm:pt modelId="{C7CCCD61-DA6F-40D7-AEA8-7D2EC3DE4509}" type="pres">
      <dgm:prSet presAssocID="{561C1F08-E4A3-4852-BCB1-A5EA83757D3E}" presName="connTx" presStyleLbl="parChTrans1D3" presStyleIdx="6" presStyleCnt="7"/>
      <dgm:spPr/>
    </dgm:pt>
    <dgm:pt modelId="{8067B4E3-E221-41F7-97CF-7315C546974A}" type="pres">
      <dgm:prSet presAssocID="{E519BB82-C34D-46C3-A0A7-395C5C0485FB}" presName="root2" presStyleCnt="0"/>
      <dgm:spPr/>
    </dgm:pt>
    <dgm:pt modelId="{88168938-AD8B-43FE-8466-4443553A4D5A}" type="pres">
      <dgm:prSet presAssocID="{E519BB82-C34D-46C3-A0A7-395C5C0485FB}" presName="LevelTwoTextNode" presStyleLbl="node3" presStyleIdx="6" presStyleCnt="7">
        <dgm:presLayoutVars>
          <dgm:chPref val="3"/>
        </dgm:presLayoutVars>
      </dgm:prSet>
      <dgm:spPr/>
    </dgm:pt>
    <dgm:pt modelId="{B8F9C047-6A0F-4241-979E-6E5424F25372}" type="pres">
      <dgm:prSet presAssocID="{E519BB82-C34D-46C3-A0A7-395C5C0485FB}" presName="level3hierChild" presStyleCnt="0"/>
      <dgm:spPr/>
    </dgm:pt>
    <dgm:pt modelId="{5D6617C8-A4BE-4479-9E0D-A7D914884714}" type="pres">
      <dgm:prSet presAssocID="{6AC07592-FB8F-4D66-8F08-32610368729A}" presName="conn2-1" presStyleLbl="parChTrans1D4" presStyleIdx="6" presStyleCnt="7"/>
      <dgm:spPr/>
    </dgm:pt>
    <dgm:pt modelId="{36DE7100-7E04-49C7-8923-4B86380EB71F}" type="pres">
      <dgm:prSet presAssocID="{6AC07592-FB8F-4D66-8F08-32610368729A}" presName="connTx" presStyleLbl="parChTrans1D4" presStyleIdx="6" presStyleCnt="7"/>
      <dgm:spPr/>
    </dgm:pt>
    <dgm:pt modelId="{889BBFE5-1BF8-4DAD-AB83-CDD95C41E762}" type="pres">
      <dgm:prSet presAssocID="{48DD7E0B-BAE3-45E1-A035-EF29465FA578}" presName="root2" presStyleCnt="0"/>
      <dgm:spPr/>
    </dgm:pt>
    <dgm:pt modelId="{3C188615-3DCB-442A-8B78-F8427C8BA129}" type="pres">
      <dgm:prSet presAssocID="{48DD7E0B-BAE3-45E1-A035-EF29465FA578}" presName="LevelTwoTextNode" presStyleLbl="node4" presStyleIdx="6" presStyleCnt="7" custScaleX="348548">
        <dgm:presLayoutVars>
          <dgm:chPref val="3"/>
        </dgm:presLayoutVars>
      </dgm:prSet>
      <dgm:spPr/>
    </dgm:pt>
    <dgm:pt modelId="{257FFE6E-4641-4585-B484-726D87AF9FB6}" type="pres">
      <dgm:prSet presAssocID="{48DD7E0B-BAE3-45E1-A035-EF29465FA578}" presName="level3hierChild" presStyleCnt="0"/>
      <dgm:spPr/>
    </dgm:pt>
    <dgm:pt modelId="{1DF6B737-74E8-4A55-BBE7-C59B2CB1D4F2}" type="pres">
      <dgm:prSet presAssocID="{F37B8517-114F-413E-849D-E234C96749AF}" presName="conn2-1" presStyleLbl="parChTrans1D2" presStyleIdx="3" presStyleCnt="4"/>
      <dgm:spPr/>
    </dgm:pt>
    <dgm:pt modelId="{690ADD9F-803F-4C35-B1C1-E0E55DE1CBF7}" type="pres">
      <dgm:prSet presAssocID="{F37B8517-114F-413E-849D-E234C96749AF}" presName="connTx" presStyleLbl="parChTrans1D2" presStyleIdx="3" presStyleCnt="4"/>
      <dgm:spPr/>
    </dgm:pt>
    <dgm:pt modelId="{29AE322D-D222-4AE5-8516-81D4B83A15B0}" type="pres">
      <dgm:prSet presAssocID="{A6F7B809-35F6-4534-8A49-78817E51797F}" presName="root2" presStyleCnt="0"/>
      <dgm:spPr/>
    </dgm:pt>
    <dgm:pt modelId="{E5FFA425-868D-4DB6-A780-32871460FEB1}" type="pres">
      <dgm:prSet presAssocID="{A6F7B809-35F6-4534-8A49-78817E51797F}" presName="LevelTwoTextNode" presStyleLbl="node2" presStyleIdx="3" presStyleCnt="4">
        <dgm:presLayoutVars>
          <dgm:chPref val="3"/>
        </dgm:presLayoutVars>
      </dgm:prSet>
      <dgm:spPr/>
    </dgm:pt>
    <dgm:pt modelId="{D280C041-C243-40AA-8F40-85B6AA2B9DA3}" type="pres">
      <dgm:prSet presAssocID="{A6F7B809-35F6-4534-8A49-78817E51797F}" presName="level3hierChild" presStyleCnt="0"/>
      <dgm:spPr/>
    </dgm:pt>
  </dgm:ptLst>
  <dgm:cxnLst>
    <dgm:cxn modelId="{B6AB6702-1FEE-4DF4-89BF-F2354B3896BE}" type="presOf" srcId="{F37B8517-114F-413E-849D-E234C96749AF}" destId="{1DF6B737-74E8-4A55-BBE7-C59B2CB1D4F2}" srcOrd="0" destOrd="0" presId="urn:microsoft.com/office/officeart/2005/8/layout/hierarchy2#2"/>
    <dgm:cxn modelId="{B88CBF07-90D5-49B5-ACBB-E5469F73B758}" type="presOf" srcId="{5D2E68B9-5A4C-4F59-84E2-F97BA79C79EE}" destId="{5C1DE3DF-0D37-410A-95A8-06EEE20BA5FA}" srcOrd="1" destOrd="0" presId="urn:microsoft.com/office/officeart/2005/8/layout/hierarchy2#2"/>
    <dgm:cxn modelId="{A88B750E-7CBD-41B9-962A-27B9E849DAD7}" type="presOf" srcId="{6B68B5C6-22FD-4A43-8B59-37A8227E049D}" destId="{5F56A702-032F-49ED-85A8-FF74F66FC928}" srcOrd="1" destOrd="0" presId="urn:microsoft.com/office/officeart/2005/8/layout/hierarchy2#2"/>
    <dgm:cxn modelId="{4417AE11-B3BF-48AD-950B-5A75F0525A9B}" type="presOf" srcId="{4CAA05AE-F760-4A9C-A8A6-D16B88505996}" destId="{1363ADFC-D4D2-4F0B-914D-4D8FE1A63362}" srcOrd="0" destOrd="0" presId="urn:microsoft.com/office/officeart/2005/8/layout/hierarchy2#2"/>
    <dgm:cxn modelId="{DF656E12-18F3-4EBC-B71D-D226F07F932C}" type="presOf" srcId="{6B68B5C6-22FD-4A43-8B59-37A8227E049D}" destId="{BC725FFC-E895-4B0F-A966-EC51D29113F1}" srcOrd="0" destOrd="0" presId="urn:microsoft.com/office/officeart/2005/8/layout/hierarchy2#2"/>
    <dgm:cxn modelId="{8EA42F15-37D7-47BD-9133-FCDDE71C771D}" srcId="{EA2E8A7A-C2C9-4B83-B6AD-B1D7438D3F14}" destId="{30FB23C1-1DBA-4CD2-BD9A-5F0FE351D0E4}" srcOrd="0" destOrd="0" parTransId="{555519F3-55C8-4AC5-ABE8-03D216CFAACC}" sibTransId="{3BF36583-1A16-4170-B71E-A4A47E330262}"/>
    <dgm:cxn modelId="{00AB281B-F149-44EA-A003-25890FBDFE40}" type="presOf" srcId="{F37B8517-114F-413E-849D-E234C96749AF}" destId="{690ADD9F-803F-4C35-B1C1-E0E55DE1CBF7}" srcOrd="1" destOrd="0" presId="urn:microsoft.com/office/officeart/2005/8/layout/hierarchy2#2"/>
    <dgm:cxn modelId="{2F90FE1B-BE20-4727-BCE4-582CC77383B3}" srcId="{AAC8B03B-360A-49DF-8861-5C5ACB63F56E}" destId="{1E395FE5-53D6-476F-9E23-55EE099701B1}" srcOrd="1" destOrd="0" parTransId="{2F6F2A4A-7685-45F9-9831-FF52007628C0}" sibTransId="{EC8DFB40-98B0-4968-BB01-E7D656DF8F60}"/>
    <dgm:cxn modelId="{9EEC1527-D508-4533-9B1C-589B88E2918A}" type="presOf" srcId="{30FB23C1-1DBA-4CD2-BD9A-5F0FE351D0E4}" destId="{1EAD21D1-300E-4780-8632-15CBC11C972B}" srcOrd="0" destOrd="0" presId="urn:microsoft.com/office/officeart/2005/8/layout/hierarchy2#2"/>
    <dgm:cxn modelId="{334BDA2B-791D-4EA6-AC25-AD34D1DC1B03}" srcId="{30FB23C1-1DBA-4CD2-BD9A-5F0FE351D0E4}" destId="{8026DB01-596E-42F6-885C-581F4FDE94CE}" srcOrd="0" destOrd="0" parTransId="{C3E73ED9-7963-4DC0-B7D3-1F5B63711BCB}" sibTransId="{FD57F3A9-6274-4520-9A72-19BEB75F0C63}"/>
    <dgm:cxn modelId="{CE09D02C-CF2D-4223-AD36-C6FFEDC4EF58}" type="presOf" srcId="{03CF91CA-C4B7-4AFA-94C7-362A1F15B955}" destId="{9E35B0CE-C114-44BD-BC2F-08EEFFC30C70}" srcOrd="0" destOrd="0" presId="urn:microsoft.com/office/officeart/2005/8/layout/hierarchy2#2"/>
    <dgm:cxn modelId="{F908AA3F-A1A0-42FD-8921-EFBC934AC819}" type="presOf" srcId="{5A94274C-BA3C-4806-BDA4-63F29A1A4443}" destId="{68ACD3AC-BD24-48D4-8EA6-C094B06FAC28}" srcOrd="0" destOrd="0" presId="urn:microsoft.com/office/officeart/2005/8/layout/hierarchy2#2"/>
    <dgm:cxn modelId="{EA5F475E-A22B-4A51-83ED-3B8D9A60FF69}" type="presOf" srcId="{F5A8D6E8-1840-492B-8469-883B6ED520EE}" destId="{C6374C08-A3F4-4725-AEC7-5202857A9116}" srcOrd="1" destOrd="0" presId="urn:microsoft.com/office/officeart/2005/8/layout/hierarchy2#2"/>
    <dgm:cxn modelId="{AB750363-20DB-4107-A37A-C0B6259170D5}" srcId="{30FB23C1-1DBA-4CD2-BD9A-5F0FE351D0E4}" destId="{A6F7B809-35F6-4534-8A49-78817E51797F}" srcOrd="3" destOrd="0" parTransId="{F37B8517-114F-413E-849D-E234C96749AF}" sibTransId="{A3BCB4D0-25E5-42BA-9430-E6E3F83521D2}"/>
    <dgm:cxn modelId="{DF482565-262C-45CD-AE2C-817F7B9CE3AC}" srcId="{9A92738D-B403-4ADB-9588-8A449BCF064C}" destId="{547AC1BD-2511-4DA4-86B8-00AC6604FBC8}" srcOrd="0" destOrd="0" parTransId="{F5A8D6E8-1840-492B-8469-883B6ED520EE}" sibTransId="{BD506F74-CA41-4C69-B976-B7221C1AAF7D}"/>
    <dgm:cxn modelId="{13A98966-C18C-4C05-A645-6637042937A3}" type="presOf" srcId="{51D2731C-3C49-4770-BF4E-8C8BD101366C}" destId="{2FAC85BE-CF70-46B2-8AB8-A0F80AF7B3FB}" srcOrd="0" destOrd="0" presId="urn:microsoft.com/office/officeart/2005/8/layout/hierarchy2#2"/>
    <dgm:cxn modelId="{54B4AC66-5885-4C80-9156-3BE3329C3433}" type="presOf" srcId="{8DF3B13B-40DB-4617-BD57-9E3D7AA5B4E6}" destId="{E565C1A9-0474-414A-9858-2DCC0EC3749A}" srcOrd="1" destOrd="0" presId="urn:microsoft.com/office/officeart/2005/8/layout/hierarchy2#2"/>
    <dgm:cxn modelId="{450D3A67-E083-4673-A791-9BF85406B5DE}" srcId="{30FB23C1-1DBA-4CD2-BD9A-5F0FE351D0E4}" destId="{1B347499-7AF8-4F82-B4EA-2E960997D7C7}" srcOrd="1" destOrd="0" parTransId="{1EF8F148-1189-4AEE-A525-CA688A99AF97}" sibTransId="{B957E396-A903-40B0-A2CA-3ED548837E59}"/>
    <dgm:cxn modelId="{A7788D69-9D5D-4552-A223-6567125D4F85}" srcId="{9A92738D-B403-4ADB-9588-8A449BCF064C}" destId="{3CDA1C52-9F86-41B8-89BA-BB9ACC1E60DE}" srcOrd="1" destOrd="0" parTransId="{8DF3B13B-40DB-4617-BD57-9E3D7AA5B4E6}" sibTransId="{E012D961-9CEA-429C-8464-43BE506948D5}"/>
    <dgm:cxn modelId="{377C346A-76DA-4B07-85F0-D18FE878693B}" type="presOf" srcId="{3714F40D-8E00-4F57-BD29-070376A0A181}" destId="{472E2D78-1055-48CA-BB03-8B654A05F3D9}" srcOrd="1" destOrd="0" presId="urn:microsoft.com/office/officeart/2005/8/layout/hierarchy2#2"/>
    <dgm:cxn modelId="{D3D18C6A-4270-4AA8-8030-8574BA0B42F3}" type="presOf" srcId="{F02C8FE6-1264-4133-A053-E4EEAC56C2D4}" destId="{8E1E2AAE-7952-498B-8793-1C2695EACB6F}" srcOrd="1" destOrd="0" presId="urn:microsoft.com/office/officeart/2005/8/layout/hierarchy2#2"/>
    <dgm:cxn modelId="{B279C46A-E98E-48C1-9EF9-BA6954521FB7}" type="presOf" srcId="{547AC1BD-2511-4DA4-86B8-00AC6604FBC8}" destId="{547C528E-0CFA-4109-8AF7-8ED1146FB51D}" srcOrd="0" destOrd="0" presId="urn:microsoft.com/office/officeart/2005/8/layout/hierarchy2#2"/>
    <dgm:cxn modelId="{8EAFF56A-EBBD-4A54-9E60-5C908ABED395}" type="presOf" srcId="{3714F40D-8E00-4F57-BD29-070376A0A181}" destId="{B89B7424-9B6E-452A-8D9B-8FEA2E713081}" srcOrd="0" destOrd="0" presId="urn:microsoft.com/office/officeart/2005/8/layout/hierarchy2#2"/>
    <dgm:cxn modelId="{9C2D186F-4BE2-41CB-8BBF-C5EF78BC0FA1}" srcId="{1B347499-7AF8-4F82-B4EA-2E960997D7C7}" destId="{AAC8B03B-360A-49DF-8861-5C5ACB63F56E}" srcOrd="1" destOrd="0" parTransId="{3714F40D-8E00-4F57-BD29-070376A0A181}" sibTransId="{7531FD9D-BFAE-4D6A-9BCC-E97990A5B639}"/>
    <dgm:cxn modelId="{99ABEA70-C3BA-4B01-A09F-A49876E9ADFB}" type="presOf" srcId="{1FC1458A-A25C-47C6-9822-EF5591261EE5}" destId="{AC0B9A7C-2A4B-432A-A7F3-9DCC93B2A1DA}" srcOrd="1" destOrd="0" presId="urn:microsoft.com/office/officeart/2005/8/layout/hierarchy2#2"/>
    <dgm:cxn modelId="{6DD79F73-6175-4B73-87B3-1F6BFF127532}" type="presOf" srcId="{F59C97AC-1914-442F-805F-F2FE723732B5}" destId="{44201FB7-2525-4E6F-B3C9-10BEB4558B8A}" srcOrd="0" destOrd="0" presId="urn:microsoft.com/office/officeart/2005/8/layout/hierarchy2#2"/>
    <dgm:cxn modelId="{352FD878-F093-41C2-84A4-409D08D78F18}" type="presOf" srcId="{1F4083EC-2F57-4ED3-9F7B-66EA01164837}" destId="{EE6762CA-74B9-4797-BBE6-A236B68CA683}" srcOrd="0" destOrd="0" presId="urn:microsoft.com/office/officeart/2005/8/layout/hierarchy2#2"/>
    <dgm:cxn modelId="{EFB87B79-0C34-4356-8D51-88D078C58D43}" srcId="{3ADE43A5-C2C5-4CE1-BD39-1FDB3F2B184C}" destId="{917C4A0E-A332-458D-AA01-96F4AB0C070C}" srcOrd="0" destOrd="0" parTransId="{5D2E68B9-5A4C-4F59-84E2-F97BA79C79EE}" sibTransId="{F171AFDE-EA11-42E3-9C84-1DE6FD5E464F}"/>
    <dgm:cxn modelId="{4602035A-4DE9-42A9-BC50-3917C8B253F2}" type="presOf" srcId="{48DD7E0B-BAE3-45E1-A035-EF29465FA578}" destId="{3C188615-3DCB-442A-8B78-F8427C8BA129}" srcOrd="0" destOrd="0" presId="urn:microsoft.com/office/officeart/2005/8/layout/hierarchy2#2"/>
    <dgm:cxn modelId="{93C8C35A-4B0E-47DA-B40F-359E820702F9}" type="presOf" srcId="{F02C8FE6-1264-4133-A053-E4EEAC56C2D4}" destId="{698BCE70-93D8-49D5-BCEE-7EBF0046EB25}" srcOrd="0" destOrd="0" presId="urn:microsoft.com/office/officeart/2005/8/layout/hierarchy2#2"/>
    <dgm:cxn modelId="{6CF88C7D-35DB-480C-96E2-3879D97ED0FF}" type="presOf" srcId="{8026DB01-596E-42F6-885C-581F4FDE94CE}" destId="{043AA5B2-430B-40B2-A1A7-96E7CB8D2599}" srcOrd="0" destOrd="0" presId="urn:microsoft.com/office/officeart/2005/8/layout/hierarchy2#2"/>
    <dgm:cxn modelId="{72207F81-C476-4818-844F-54B42F1957A4}" srcId="{8026DB01-596E-42F6-885C-581F4FDE94CE}" destId="{3ADE43A5-C2C5-4CE1-BD39-1FDB3F2B184C}" srcOrd="0" destOrd="0" parTransId="{F02C8FE6-1264-4133-A053-E4EEAC56C2D4}" sibTransId="{DB0325AB-76D2-4EDD-BCF7-5612C4DE1351}"/>
    <dgm:cxn modelId="{573B6085-E3D3-4FD2-B6BE-1E2C3AFF8332}" type="presOf" srcId="{917C4A0E-A332-458D-AA01-96F4AB0C070C}" destId="{98B933FF-8EC3-4333-AF5D-6A79804174CF}" srcOrd="0" destOrd="0" presId="urn:microsoft.com/office/officeart/2005/8/layout/hierarchy2#2"/>
    <dgm:cxn modelId="{0A05D785-7E79-46F1-89BF-DC5E62BCDFDF}" srcId="{AAC8B03B-360A-49DF-8861-5C5ACB63F56E}" destId="{B787EED5-96DE-437B-96B4-DBB9E3F6E7A0}" srcOrd="0" destOrd="0" parTransId="{1F4083EC-2F57-4ED3-9F7B-66EA01164837}" sibTransId="{11122A05-26B0-4A45-AD61-FC402D400339}"/>
    <dgm:cxn modelId="{92A1CE86-43E7-4052-BDC7-8F4E41097D80}" type="presOf" srcId="{A6F7B809-35F6-4534-8A49-78817E51797F}" destId="{E5FFA425-868D-4DB6-A780-32871460FEB1}" srcOrd="0" destOrd="0" presId="urn:microsoft.com/office/officeart/2005/8/layout/hierarchy2#2"/>
    <dgm:cxn modelId="{7DF21688-5483-45EE-86C1-7FEBA5637D4F}" srcId="{E519BB82-C34D-46C3-A0A7-395C5C0485FB}" destId="{48DD7E0B-BAE3-45E1-A035-EF29465FA578}" srcOrd="0" destOrd="0" parTransId="{6AC07592-FB8F-4D66-8F08-32610368729A}" sibTransId="{28061151-8FD3-420B-8E0F-D572956EE51D}"/>
    <dgm:cxn modelId="{7D807289-7026-4F78-8CFC-22E0CDA97A84}" type="presOf" srcId="{B787EED5-96DE-437B-96B4-DBB9E3F6E7A0}" destId="{E9EF31D7-1520-4E67-BA57-155893AF8890}" srcOrd="0" destOrd="0" presId="urn:microsoft.com/office/officeart/2005/8/layout/hierarchy2#2"/>
    <dgm:cxn modelId="{484FAB89-091E-490E-AAF7-E7102EB3E170}" srcId="{8026DB01-596E-42F6-885C-581F4FDE94CE}" destId="{F59C97AC-1914-442F-805F-F2FE723732B5}" srcOrd="1" destOrd="0" parTransId="{4CAA05AE-F760-4A9C-A8A6-D16B88505996}" sibTransId="{D2EEE0E7-6BFE-4ADC-AE66-9BE13512B72A}"/>
    <dgm:cxn modelId="{34A24F94-BCDF-469A-91D7-C774CD073008}" type="presOf" srcId="{1FC1458A-A25C-47C6-9822-EF5591261EE5}" destId="{EC09CAE3-EB47-4BD5-A18D-5DEB93C4806A}" srcOrd="0" destOrd="0" presId="urn:microsoft.com/office/officeart/2005/8/layout/hierarchy2#2"/>
    <dgm:cxn modelId="{BC52C398-CC09-4C4D-B9CA-BEF2381B68FE}" type="presOf" srcId="{1EF8F148-1189-4AEE-A525-CA688A99AF97}" destId="{FBCAE59F-E4A1-4C05-A114-F6B6B07C0419}" srcOrd="0" destOrd="0" presId="urn:microsoft.com/office/officeart/2005/8/layout/hierarchy2#2"/>
    <dgm:cxn modelId="{7E21FB99-2FAD-4084-A523-167BD8AA0DD7}" type="presOf" srcId="{97542705-FC39-4AD7-85B2-2063598AEEDB}" destId="{4770CF6C-05F8-4007-B46F-7563A1D7DDA9}" srcOrd="0" destOrd="0" presId="urn:microsoft.com/office/officeart/2005/8/layout/hierarchy2#2"/>
    <dgm:cxn modelId="{44A6949C-1F46-476A-9C34-EC3012C1095F}" type="presOf" srcId="{2F6F2A4A-7685-45F9-9831-FF52007628C0}" destId="{9D42C159-96C5-4B06-9277-677BD462C1AB}" srcOrd="1" destOrd="0" presId="urn:microsoft.com/office/officeart/2005/8/layout/hierarchy2#2"/>
    <dgm:cxn modelId="{29A359A0-F4DD-4D1C-81EB-06BBCD2E7A15}" type="presOf" srcId="{C3E73ED9-7963-4DC0-B7D3-1F5B63711BCB}" destId="{2937D01F-CE5D-4386-9C82-E78970933A5C}" srcOrd="0" destOrd="0" presId="urn:microsoft.com/office/officeart/2005/8/layout/hierarchy2#2"/>
    <dgm:cxn modelId="{F09786A0-3834-43D1-B0D3-3645DB7329DD}" srcId="{8FD9C98D-B10E-4B0A-8980-74524C72FAE0}" destId="{5A94274C-BA3C-4806-BDA4-63F29A1A4443}" srcOrd="0" destOrd="0" parTransId="{51D2731C-3C49-4770-BF4E-8C8BD101366C}" sibTransId="{22E1A956-2CC2-4C22-9520-75B7D21A1B56}"/>
    <dgm:cxn modelId="{818675A2-2AE4-4437-8F86-DFEDEC06F018}" type="presOf" srcId="{6AC07592-FB8F-4D66-8F08-32610368729A}" destId="{36DE7100-7E04-49C7-8923-4B86380EB71F}" srcOrd="1" destOrd="0" presId="urn:microsoft.com/office/officeart/2005/8/layout/hierarchy2#2"/>
    <dgm:cxn modelId="{B431A3A5-EC1B-4D49-8709-59C370C9D94E}" type="presOf" srcId="{1E395FE5-53D6-476F-9E23-55EE099701B1}" destId="{46ECB369-075B-40D9-B3F8-132A14BF8584}" srcOrd="0" destOrd="0" presId="urn:microsoft.com/office/officeart/2005/8/layout/hierarchy2#2"/>
    <dgm:cxn modelId="{48042CA7-A5BE-42B2-952C-E6D02895A9E3}" type="presOf" srcId="{2F6F2A4A-7685-45F9-9831-FF52007628C0}" destId="{8536DAB3-51E0-4854-8CC6-AF54134F6F1A}" srcOrd="0" destOrd="0" presId="urn:microsoft.com/office/officeart/2005/8/layout/hierarchy2#2"/>
    <dgm:cxn modelId="{0C7682A8-1F1A-444E-B5C3-EACF8CBE19FF}" type="presOf" srcId="{6AC07592-FB8F-4D66-8F08-32610368729A}" destId="{5D6617C8-A4BE-4479-9E0D-A7D914884714}" srcOrd="0" destOrd="0" presId="urn:microsoft.com/office/officeart/2005/8/layout/hierarchy2#2"/>
    <dgm:cxn modelId="{BCAB12AA-CD31-4EBE-B161-432356D46DD5}" type="presOf" srcId="{561C1F08-E4A3-4852-BCB1-A5EA83757D3E}" destId="{C7CCCD61-DA6F-40D7-AEA8-7D2EC3DE4509}" srcOrd="1" destOrd="0" presId="urn:microsoft.com/office/officeart/2005/8/layout/hierarchy2#2"/>
    <dgm:cxn modelId="{54596EAD-D9F8-4F20-BB50-63CA85EEDA02}" type="presOf" srcId="{51D2731C-3C49-4770-BF4E-8C8BD101366C}" destId="{13B607E3-5403-427F-B808-86400C2BFF5F}" srcOrd="1" destOrd="0" presId="urn:microsoft.com/office/officeart/2005/8/layout/hierarchy2#2"/>
    <dgm:cxn modelId="{6EB680B2-B214-4C8D-B36C-18D2DB557EF4}" type="presOf" srcId="{702893A0-5999-49E6-B98B-C2E3C4B2DCFA}" destId="{09711C2B-B6A4-4B8E-BA58-70BAD990713A}" srcOrd="0" destOrd="0" presId="urn:microsoft.com/office/officeart/2005/8/layout/hierarchy2#2"/>
    <dgm:cxn modelId="{C758ADB2-7B83-457E-961B-ADB932D55C6F}" type="presOf" srcId="{4CAA05AE-F760-4A9C-A8A6-D16B88505996}" destId="{E828E31F-B0E3-484E-A636-570A029DABCE}" srcOrd="1" destOrd="0" presId="urn:microsoft.com/office/officeart/2005/8/layout/hierarchy2#2"/>
    <dgm:cxn modelId="{F0925DB4-3022-4B9D-94D2-BDDA81B80F77}" type="presOf" srcId="{8FD9C98D-B10E-4B0A-8980-74524C72FAE0}" destId="{D8CC0380-D1AF-47CB-8D89-E1B491C5E368}" srcOrd="0" destOrd="0" presId="urn:microsoft.com/office/officeart/2005/8/layout/hierarchy2#2"/>
    <dgm:cxn modelId="{0F943AB6-990E-4BBA-BEE7-4813F08F7711}" type="presOf" srcId="{3ADE43A5-C2C5-4CE1-BD39-1FDB3F2B184C}" destId="{9CEDF524-E9B9-4900-BF12-6278AD25C431}" srcOrd="0" destOrd="0" presId="urn:microsoft.com/office/officeart/2005/8/layout/hierarchy2#2"/>
    <dgm:cxn modelId="{5A2C73B6-F8E8-49DE-94F4-952868484E13}" type="presOf" srcId="{9A92738D-B403-4ADB-9588-8A449BCF064C}" destId="{A578F4C9-D53D-416D-AB7D-54252EC3277D}" srcOrd="0" destOrd="0" presId="urn:microsoft.com/office/officeart/2005/8/layout/hierarchy2#2"/>
    <dgm:cxn modelId="{58CF4FB9-9CB8-4099-B6CB-4D724838B818}" srcId="{3CDA1C52-9F86-41B8-89BA-BB9ACC1E60DE}" destId="{702893A0-5999-49E6-B98B-C2E3C4B2DCFA}" srcOrd="0" destOrd="0" parTransId="{6B68B5C6-22FD-4A43-8B59-37A8227E049D}" sibTransId="{DE0E33B8-AFD4-472A-9C78-9A6D2DFF1D5D}"/>
    <dgm:cxn modelId="{4954C7C2-FE3D-4A4F-9650-4B5243F628A8}" type="presOf" srcId="{908CC1A6-04F9-498F-B947-65B3D2A89E4D}" destId="{E9BCF0BA-EE6E-492B-BC46-4407D309FFEF}" srcOrd="0" destOrd="0" presId="urn:microsoft.com/office/officeart/2005/8/layout/hierarchy2#2"/>
    <dgm:cxn modelId="{1FFB0CC8-6D4B-43C4-B051-459D15A254EF}" type="presOf" srcId="{1F4083EC-2F57-4ED3-9F7B-66EA01164837}" destId="{96F014A8-4B09-4E53-8065-ECC4448B4544}" srcOrd="1" destOrd="0" presId="urn:microsoft.com/office/officeart/2005/8/layout/hierarchy2#2"/>
    <dgm:cxn modelId="{94BF44C9-075C-42F4-BF49-01BE5883DEEB}" type="presOf" srcId="{03CF91CA-C4B7-4AFA-94C7-362A1F15B955}" destId="{0C6AF76F-BC97-45F2-8555-34C1C3A672A1}" srcOrd="1" destOrd="0" presId="urn:microsoft.com/office/officeart/2005/8/layout/hierarchy2#2"/>
    <dgm:cxn modelId="{B1D947CB-619D-4A37-8629-43184C586FBC}" srcId="{9A92738D-B403-4ADB-9588-8A449BCF064C}" destId="{E519BB82-C34D-46C3-A0A7-395C5C0485FB}" srcOrd="2" destOrd="0" parTransId="{561C1F08-E4A3-4852-BCB1-A5EA83757D3E}" sibTransId="{1A58AF15-C008-4692-9376-A97A4599F8CD}"/>
    <dgm:cxn modelId="{502D5BD6-3E46-405E-BDA8-EF90F56724AC}" type="presOf" srcId="{EA2E8A7A-C2C9-4B83-B6AD-B1D7438D3F14}" destId="{9B686CDD-E7E1-48F5-B7C8-FA1123F2C29B}" srcOrd="0" destOrd="0" presId="urn:microsoft.com/office/officeart/2005/8/layout/hierarchy2#2"/>
    <dgm:cxn modelId="{2B465FD6-0FF4-4AB4-86FF-9E1C702BF7ED}" type="presOf" srcId="{561C1F08-E4A3-4852-BCB1-A5EA83757D3E}" destId="{F9E830FB-198E-4714-ADDC-FB815BE6D546}" srcOrd="0" destOrd="0" presId="urn:microsoft.com/office/officeart/2005/8/layout/hierarchy2#2"/>
    <dgm:cxn modelId="{4F766ED6-8864-42EA-83A6-097BD17A420E}" srcId="{30FB23C1-1DBA-4CD2-BD9A-5F0FE351D0E4}" destId="{9A92738D-B403-4ADB-9588-8A449BCF064C}" srcOrd="2" destOrd="0" parTransId="{97542705-FC39-4AD7-85B2-2063598AEEDB}" sibTransId="{EF585512-DEC2-4856-BF29-339F647A67D3}"/>
    <dgm:cxn modelId="{0A809FD8-9478-40FF-A8BB-63029E57FC0E}" type="presOf" srcId="{97542705-FC39-4AD7-85B2-2063598AEEDB}" destId="{3494D31F-A965-46B2-BB50-3BC739D3EC61}" srcOrd="1" destOrd="0" presId="urn:microsoft.com/office/officeart/2005/8/layout/hierarchy2#2"/>
    <dgm:cxn modelId="{C4D914DE-C07D-47B9-A4BB-613CE3610AAB}" type="presOf" srcId="{AAC8B03B-360A-49DF-8861-5C5ACB63F56E}" destId="{12BBABD5-9375-4C6E-AF40-E3F4BD9FACB4}" srcOrd="0" destOrd="0" presId="urn:microsoft.com/office/officeart/2005/8/layout/hierarchy2#2"/>
    <dgm:cxn modelId="{07197AE6-BD62-456D-8F13-584C12A81629}" srcId="{AAC8B03B-360A-49DF-8861-5C5ACB63F56E}" destId="{908CC1A6-04F9-498F-B947-65B3D2A89E4D}" srcOrd="2" destOrd="0" parTransId="{03CF91CA-C4B7-4AFA-94C7-362A1F15B955}" sibTransId="{51F351AF-28AB-4E34-9594-14F540EAB091}"/>
    <dgm:cxn modelId="{AEEE81E9-2C41-4284-A8C4-05BDCEE0E5B6}" type="presOf" srcId="{C3E73ED9-7963-4DC0-B7D3-1F5B63711BCB}" destId="{C7F90BB4-A4BF-4F63-9423-86EABA59692A}" srcOrd="1" destOrd="0" presId="urn:microsoft.com/office/officeart/2005/8/layout/hierarchy2#2"/>
    <dgm:cxn modelId="{077F7CF2-05F3-4AE6-854B-49472041609A}" type="presOf" srcId="{F5A8D6E8-1840-492B-8469-883B6ED520EE}" destId="{129D4B93-11F6-4F4C-8235-EF3C165C8D71}" srcOrd="0" destOrd="0" presId="urn:microsoft.com/office/officeart/2005/8/layout/hierarchy2#2"/>
    <dgm:cxn modelId="{9E0517F3-9705-4D71-8727-C1A728DA9931}" type="presOf" srcId="{1EF8F148-1189-4AEE-A525-CA688A99AF97}" destId="{78046557-ACF6-4863-B3A4-D55293B24066}" srcOrd="1" destOrd="0" presId="urn:microsoft.com/office/officeart/2005/8/layout/hierarchy2#2"/>
    <dgm:cxn modelId="{5E0208F4-E814-4A5C-B203-6FCABB44E426}" type="presOf" srcId="{8DF3B13B-40DB-4617-BD57-9E3D7AA5B4E6}" destId="{C5EB94AF-6F58-4B0C-9525-F64744FE8C0C}" srcOrd="0" destOrd="0" presId="urn:microsoft.com/office/officeart/2005/8/layout/hierarchy2#2"/>
    <dgm:cxn modelId="{FBEC10F4-ACE0-421B-BE82-E2EE8EA0A154}" srcId="{1B347499-7AF8-4F82-B4EA-2E960997D7C7}" destId="{8FD9C98D-B10E-4B0A-8980-74524C72FAE0}" srcOrd="0" destOrd="0" parTransId="{1FC1458A-A25C-47C6-9822-EF5591261EE5}" sibTransId="{7B1A55A1-FAA8-4382-AFDD-2D6E66EDA2E1}"/>
    <dgm:cxn modelId="{F6ED94F5-4DBC-4208-BE67-411F5DC145CC}" type="presOf" srcId="{E519BB82-C34D-46C3-A0A7-395C5C0485FB}" destId="{88168938-AD8B-43FE-8466-4443553A4D5A}" srcOrd="0" destOrd="0" presId="urn:microsoft.com/office/officeart/2005/8/layout/hierarchy2#2"/>
    <dgm:cxn modelId="{E64647F8-6901-4569-9837-1B2637528E3F}" type="presOf" srcId="{3CDA1C52-9F86-41B8-89BA-BB9ACC1E60DE}" destId="{02796BBE-CEA9-4A2E-9A36-A53D04417F0E}" srcOrd="0" destOrd="0" presId="urn:microsoft.com/office/officeart/2005/8/layout/hierarchy2#2"/>
    <dgm:cxn modelId="{EDD075FE-2A39-4358-B5F1-56E408FC3079}" type="presOf" srcId="{1B347499-7AF8-4F82-B4EA-2E960997D7C7}" destId="{C741CB3C-E786-4FDF-AA06-AC2023D7260C}" srcOrd="0" destOrd="0" presId="urn:microsoft.com/office/officeart/2005/8/layout/hierarchy2#2"/>
    <dgm:cxn modelId="{91D9E4FE-03C4-4C25-822F-ECF7FC8EFB6B}" type="presOf" srcId="{5D2E68B9-5A4C-4F59-84E2-F97BA79C79EE}" destId="{2ACC21C4-5B10-47B1-8091-901D012A7CD2}" srcOrd="0" destOrd="0" presId="urn:microsoft.com/office/officeart/2005/8/layout/hierarchy2#2"/>
    <dgm:cxn modelId="{91A7F8B8-A4B6-4988-8752-A3CF33DB798E}" type="presParOf" srcId="{9B686CDD-E7E1-48F5-B7C8-FA1123F2C29B}" destId="{DC3741C8-4DB3-4B95-8CCF-0A3E7F750112}" srcOrd="0" destOrd="0" presId="urn:microsoft.com/office/officeart/2005/8/layout/hierarchy2#2"/>
    <dgm:cxn modelId="{B1634ACF-0BD3-48FC-BAA0-6585EA6AC02B}" type="presParOf" srcId="{DC3741C8-4DB3-4B95-8CCF-0A3E7F750112}" destId="{1EAD21D1-300E-4780-8632-15CBC11C972B}" srcOrd="0" destOrd="0" presId="urn:microsoft.com/office/officeart/2005/8/layout/hierarchy2#2"/>
    <dgm:cxn modelId="{680781ED-2EED-4FF2-8F88-035DE32E02CA}" type="presParOf" srcId="{DC3741C8-4DB3-4B95-8CCF-0A3E7F750112}" destId="{511E74C4-D9DB-464A-958B-70C7277714F0}" srcOrd="1" destOrd="0" presId="urn:microsoft.com/office/officeart/2005/8/layout/hierarchy2#2"/>
    <dgm:cxn modelId="{20C9295C-0C69-4C94-ABE4-52956E6CF455}" type="presParOf" srcId="{511E74C4-D9DB-464A-958B-70C7277714F0}" destId="{2937D01F-CE5D-4386-9C82-E78970933A5C}" srcOrd="0" destOrd="0" presId="urn:microsoft.com/office/officeart/2005/8/layout/hierarchy2#2"/>
    <dgm:cxn modelId="{D0279A6E-447B-47C1-A862-12AE7B2F3B7B}" type="presParOf" srcId="{2937D01F-CE5D-4386-9C82-E78970933A5C}" destId="{C7F90BB4-A4BF-4F63-9423-86EABA59692A}" srcOrd="0" destOrd="0" presId="urn:microsoft.com/office/officeart/2005/8/layout/hierarchy2#2"/>
    <dgm:cxn modelId="{11C263B1-C427-4A85-AFE2-CB6C6F309EF7}" type="presParOf" srcId="{511E74C4-D9DB-464A-958B-70C7277714F0}" destId="{B1E13968-98B5-4814-A70B-DD21E991ADCD}" srcOrd="1" destOrd="0" presId="urn:microsoft.com/office/officeart/2005/8/layout/hierarchy2#2"/>
    <dgm:cxn modelId="{1B56D75E-DDEA-4F08-A6E2-7B3877CC7FD8}" type="presParOf" srcId="{B1E13968-98B5-4814-A70B-DD21E991ADCD}" destId="{043AA5B2-430B-40B2-A1A7-96E7CB8D2599}" srcOrd="0" destOrd="0" presId="urn:microsoft.com/office/officeart/2005/8/layout/hierarchy2#2"/>
    <dgm:cxn modelId="{8C1BAC6E-A372-426A-87C1-7F1F9D1EDC16}" type="presParOf" srcId="{B1E13968-98B5-4814-A70B-DD21E991ADCD}" destId="{B952002F-1B02-4EB6-8805-3FEC1CE73A89}" srcOrd="1" destOrd="0" presId="urn:microsoft.com/office/officeart/2005/8/layout/hierarchy2#2"/>
    <dgm:cxn modelId="{702EC31C-D673-4460-A044-F4F14E35FCF8}" type="presParOf" srcId="{B952002F-1B02-4EB6-8805-3FEC1CE73A89}" destId="{698BCE70-93D8-49D5-BCEE-7EBF0046EB25}" srcOrd="0" destOrd="0" presId="urn:microsoft.com/office/officeart/2005/8/layout/hierarchy2#2"/>
    <dgm:cxn modelId="{3A2402D0-7A08-479C-B19D-BDBACD32C671}" type="presParOf" srcId="{698BCE70-93D8-49D5-BCEE-7EBF0046EB25}" destId="{8E1E2AAE-7952-498B-8793-1C2695EACB6F}" srcOrd="0" destOrd="0" presId="urn:microsoft.com/office/officeart/2005/8/layout/hierarchy2#2"/>
    <dgm:cxn modelId="{BF7B5E54-4A5D-4CAE-A07C-3D52C1A0B916}" type="presParOf" srcId="{B952002F-1B02-4EB6-8805-3FEC1CE73A89}" destId="{A69088D6-A94B-4C8D-9F8A-BAB8C5E8DD2C}" srcOrd="1" destOrd="0" presId="urn:microsoft.com/office/officeart/2005/8/layout/hierarchy2#2"/>
    <dgm:cxn modelId="{80C44934-96DE-47BC-8E61-9C168C6A0D89}" type="presParOf" srcId="{A69088D6-A94B-4C8D-9F8A-BAB8C5E8DD2C}" destId="{9CEDF524-E9B9-4900-BF12-6278AD25C431}" srcOrd="0" destOrd="0" presId="urn:microsoft.com/office/officeart/2005/8/layout/hierarchy2#2"/>
    <dgm:cxn modelId="{BBE6E31E-F1A0-46CD-A5F8-F1814ED64FED}" type="presParOf" srcId="{A69088D6-A94B-4C8D-9F8A-BAB8C5E8DD2C}" destId="{4E9A6CE0-7D9D-44D8-9F00-E57EB513A7DD}" srcOrd="1" destOrd="0" presId="urn:microsoft.com/office/officeart/2005/8/layout/hierarchy2#2"/>
    <dgm:cxn modelId="{96F11B58-EC35-427C-AAB8-957B8CC535FD}" type="presParOf" srcId="{4E9A6CE0-7D9D-44D8-9F00-E57EB513A7DD}" destId="{2ACC21C4-5B10-47B1-8091-901D012A7CD2}" srcOrd="0" destOrd="0" presId="urn:microsoft.com/office/officeart/2005/8/layout/hierarchy2#2"/>
    <dgm:cxn modelId="{A2E036FC-46FD-47A4-A51D-BC3DFA02C1A4}" type="presParOf" srcId="{2ACC21C4-5B10-47B1-8091-901D012A7CD2}" destId="{5C1DE3DF-0D37-410A-95A8-06EEE20BA5FA}" srcOrd="0" destOrd="0" presId="urn:microsoft.com/office/officeart/2005/8/layout/hierarchy2#2"/>
    <dgm:cxn modelId="{2691D4ED-14FE-4D4E-8FBB-911F4A042679}" type="presParOf" srcId="{4E9A6CE0-7D9D-44D8-9F00-E57EB513A7DD}" destId="{4FBE9551-0864-45C6-B560-485957478174}" srcOrd="1" destOrd="0" presId="urn:microsoft.com/office/officeart/2005/8/layout/hierarchy2#2"/>
    <dgm:cxn modelId="{1FA54E7A-090A-4ED3-9B4E-01371E997F2E}" type="presParOf" srcId="{4FBE9551-0864-45C6-B560-485957478174}" destId="{98B933FF-8EC3-4333-AF5D-6A79804174CF}" srcOrd="0" destOrd="0" presId="urn:microsoft.com/office/officeart/2005/8/layout/hierarchy2#2"/>
    <dgm:cxn modelId="{E4FDC093-58E4-4FCC-A808-43C24D37913A}" type="presParOf" srcId="{4FBE9551-0864-45C6-B560-485957478174}" destId="{1A9E088C-EAAF-4335-AC61-23D08A9D4DF3}" srcOrd="1" destOrd="0" presId="urn:microsoft.com/office/officeart/2005/8/layout/hierarchy2#2"/>
    <dgm:cxn modelId="{EDD9FDE7-B614-4196-9E18-A98B29A283F3}" type="presParOf" srcId="{B952002F-1B02-4EB6-8805-3FEC1CE73A89}" destId="{1363ADFC-D4D2-4F0B-914D-4D8FE1A63362}" srcOrd="2" destOrd="0" presId="urn:microsoft.com/office/officeart/2005/8/layout/hierarchy2#2"/>
    <dgm:cxn modelId="{C72FB2B9-B2B6-4EEA-B927-7F3881A2280F}" type="presParOf" srcId="{1363ADFC-D4D2-4F0B-914D-4D8FE1A63362}" destId="{E828E31F-B0E3-484E-A636-570A029DABCE}" srcOrd="0" destOrd="0" presId="urn:microsoft.com/office/officeart/2005/8/layout/hierarchy2#2"/>
    <dgm:cxn modelId="{2CE6B08B-2B66-4EAB-AFB7-3590E905475E}" type="presParOf" srcId="{B952002F-1B02-4EB6-8805-3FEC1CE73A89}" destId="{CB133190-D3E0-4D56-B4DC-6935A730ECC6}" srcOrd="3" destOrd="0" presId="urn:microsoft.com/office/officeart/2005/8/layout/hierarchy2#2"/>
    <dgm:cxn modelId="{F4CB6FAB-7BE8-4C24-8AF3-4FEA3CF87B60}" type="presParOf" srcId="{CB133190-D3E0-4D56-B4DC-6935A730ECC6}" destId="{44201FB7-2525-4E6F-B3C9-10BEB4558B8A}" srcOrd="0" destOrd="0" presId="urn:microsoft.com/office/officeart/2005/8/layout/hierarchy2#2"/>
    <dgm:cxn modelId="{E071FADA-E754-4C4D-B018-BE506EFD74DE}" type="presParOf" srcId="{CB133190-D3E0-4D56-B4DC-6935A730ECC6}" destId="{6E5E3049-83BD-49D7-AFFA-08769C5C0C51}" srcOrd="1" destOrd="0" presId="urn:microsoft.com/office/officeart/2005/8/layout/hierarchy2#2"/>
    <dgm:cxn modelId="{982E4E4E-2FF7-48A9-BAA6-44C0AD693F3C}" type="presParOf" srcId="{511E74C4-D9DB-464A-958B-70C7277714F0}" destId="{FBCAE59F-E4A1-4C05-A114-F6B6B07C0419}" srcOrd="2" destOrd="0" presId="urn:microsoft.com/office/officeart/2005/8/layout/hierarchy2#2"/>
    <dgm:cxn modelId="{7E6F5ABF-8A92-4EAE-87DF-68B9E322A2F4}" type="presParOf" srcId="{FBCAE59F-E4A1-4C05-A114-F6B6B07C0419}" destId="{78046557-ACF6-4863-B3A4-D55293B24066}" srcOrd="0" destOrd="0" presId="urn:microsoft.com/office/officeart/2005/8/layout/hierarchy2#2"/>
    <dgm:cxn modelId="{FA4A3D19-AB14-4A1C-AE79-1361F4A3AFB1}" type="presParOf" srcId="{511E74C4-D9DB-464A-958B-70C7277714F0}" destId="{54F575EF-1336-490E-B406-3EA2B2F1CEDA}" srcOrd="3" destOrd="0" presId="urn:microsoft.com/office/officeart/2005/8/layout/hierarchy2#2"/>
    <dgm:cxn modelId="{69A0A6BE-8A8B-473A-B0CE-DE889EBD14D4}" type="presParOf" srcId="{54F575EF-1336-490E-B406-3EA2B2F1CEDA}" destId="{C741CB3C-E786-4FDF-AA06-AC2023D7260C}" srcOrd="0" destOrd="0" presId="urn:microsoft.com/office/officeart/2005/8/layout/hierarchy2#2"/>
    <dgm:cxn modelId="{E944FC5A-5FF6-4CD7-82F8-AACE63D1DD0E}" type="presParOf" srcId="{54F575EF-1336-490E-B406-3EA2B2F1CEDA}" destId="{60211197-E79C-4DFB-99A9-8CECC61598CD}" srcOrd="1" destOrd="0" presId="urn:microsoft.com/office/officeart/2005/8/layout/hierarchy2#2"/>
    <dgm:cxn modelId="{AC71B58F-1AC1-45EE-AC58-FDC27BD2FA69}" type="presParOf" srcId="{60211197-E79C-4DFB-99A9-8CECC61598CD}" destId="{EC09CAE3-EB47-4BD5-A18D-5DEB93C4806A}" srcOrd="0" destOrd="0" presId="urn:microsoft.com/office/officeart/2005/8/layout/hierarchy2#2"/>
    <dgm:cxn modelId="{FD123EDD-095A-40FB-ADF2-992CC2BDE15A}" type="presParOf" srcId="{EC09CAE3-EB47-4BD5-A18D-5DEB93C4806A}" destId="{AC0B9A7C-2A4B-432A-A7F3-9DCC93B2A1DA}" srcOrd="0" destOrd="0" presId="urn:microsoft.com/office/officeart/2005/8/layout/hierarchy2#2"/>
    <dgm:cxn modelId="{2A348868-5258-4B2B-9EB5-9B8364F93786}" type="presParOf" srcId="{60211197-E79C-4DFB-99A9-8CECC61598CD}" destId="{734ACD31-D755-4ECA-86BA-07CF86DBED7B}" srcOrd="1" destOrd="0" presId="urn:microsoft.com/office/officeart/2005/8/layout/hierarchy2#2"/>
    <dgm:cxn modelId="{FCBB0AB6-2C3E-49B2-A838-6EC93003CFBB}" type="presParOf" srcId="{734ACD31-D755-4ECA-86BA-07CF86DBED7B}" destId="{D8CC0380-D1AF-47CB-8D89-E1B491C5E368}" srcOrd="0" destOrd="0" presId="urn:microsoft.com/office/officeart/2005/8/layout/hierarchy2#2"/>
    <dgm:cxn modelId="{4B85F3D4-1333-466A-868A-8F54E03F8932}" type="presParOf" srcId="{734ACD31-D755-4ECA-86BA-07CF86DBED7B}" destId="{3D32EBF0-309E-49D4-85A5-EDB5D51BDABE}" srcOrd="1" destOrd="0" presId="urn:microsoft.com/office/officeart/2005/8/layout/hierarchy2#2"/>
    <dgm:cxn modelId="{BB1C8225-4266-42F7-8A50-C351ACEC0CDD}" type="presParOf" srcId="{3D32EBF0-309E-49D4-85A5-EDB5D51BDABE}" destId="{2FAC85BE-CF70-46B2-8AB8-A0F80AF7B3FB}" srcOrd="0" destOrd="0" presId="urn:microsoft.com/office/officeart/2005/8/layout/hierarchy2#2"/>
    <dgm:cxn modelId="{8F69E4EE-17B1-4B93-8890-DC1C74F429BC}" type="presParOf" srcId="{2FAC85BE-CF70-46B2-8AB8-A0F80AF7B3FB}" destId="{13B607E3-5403-427F-B808-86400C2BFF5F}" srcOrd="0" destOrd="0" presId="urn:microsoft.com/office/officeart/2005/8/layout/hierarchy2#2"/>
    <dgm:cxn modelId="{7EE33912-B42A-44EF-800A-13996D5906F3}" type="presParOf" srcId="{3D32EBF0-309E-49D4-85A5-EDB5D51BDABE}" destId="{60D3B98F-068A-4D93-AC4B-627867A8ECC9}" srcOrd="1" destOrd="0" presId="urn:microsoft.com/office/officeart/2005/8/layout/hierarchy2#2"/>
    <dgm:cxn modelId="{B07F880A-F573-4F95-90B5-AD1F58D59541}" type="presParOf" srcId="{60D3B98F-068A-4D93-AC4B-627867A8ECC9}" destId="{68ACD3AC-BD24-48D4-8EA6-C094B06FAC28}" srcOrd="0" destOrd="0" presId="urn:microsoft.com/office/officeart/2005/8/layout/hierarchy2#2"/>
    <dgm:cxn modelId="{A40B3DD0-DAEE-4ED2-BDAD-4B821689EDA2}" type="presParOf" srcId="{60D3B98F-068A-4D93-AC4B-627867A8ECC9}" destId="{FA48ABB8-3CB2-4B31-B821-80323602C37B}" srcOrd="1" destOrd="0" presId="urn:microsoft.com/office/officeart/2005/8/layout/hierarchy2#2"/>
    <dgm:cxn modelId="{3C1E182D-7D0E-4EC7-A914-0C1ECC91D43D}" type="presParOf" srcId="{60211197-E79C-4DFB-99A9-8CECC61598CD}" destId="{B89B7424-9B6E-452A-8D9B-8FEA2E713081}" srcOrd="2" destOrd="0" presId="urn:microsoft.com/office/officeart/2005/8/layout/hierarchy2#2"/>
    <dgm:cxn modelId="{7EB9102F-4EB2-4073-906F-069C5A8E1699}" type="presParOf" srcId="{B89B7424-9B6E-452A-8D9B-8FEA2E713081}" destId="{472E2D78-1055-48CA-BB03-8B654A05F3D9}" srcOrd="0" destOrd="0" presId="urn:microsoft.com/office/officeart/2005/8/layout/hierarchy2#2"/>
    <dgm:cxn modelId="{0820E6FA-816F-4C01-9B43-AB73882F0FD2}" type="presParOf" srcId="{60211197-E79C-4DFB-99A9-8CECC61598CD}" destId="{4FCABC68-75A0-4675-814D-C58D422219EE}" srcOrd="3" destOrd="0" presId="urn:microsoft.com/office/officeart/2005/8/layout/hierarchy2#2"/>
    <dgm:cxn modelId="{B8390F6E-6947-4779-9377-6C9B640FAB71}" type="presParOf" srcId="{4FCABC68-75A0-4675-814D-C58D422219EE}" destId="{12BBABD5-9375-4C6E-AF40-E3F4BD9FACB4}" srcOrd="0" destOrd="0" presId="urn:microsoft.com/office/officeart/2005/8/layout/hierarchy2#2"/>
    <dgm:cxn modelId="{7B0F7DA5-17FA-4A09-B700-6FAF8A3DC0FD}" type="presParOf" srcId="{4FCABC68-75A0-4675-814D-C58D422219EE}" destId="{80B46858-A276-4B8A-B5CC-AA27F98E7D97}" srcOrd="1" destOrd="0" presId="urn:microsoft.com/office/officeart/2005/8/layout/hierarchy2#2"/>
    <dgm:cxn modelId="{3030E68E-CD10-403E-88FB-2CBD4DB1320B}" type="presParOf" srcId="{80B46858-A276-4B8A-B5CC-AA27F98E7D97}" destId="{EE6762CA-74B9-4797-BBE6-A236B68CA683}" srcOrd="0" destOrd="0" presId="urn:microsoft.com/office/officeart/2005/8/layout/hierarchy2#2"/>
    <dgm:cxn modelId="{CCBF28C7-4D4A-4DA8-BBC3-B14492DE03CF}" type="presParOf" srcId="{EE6762CA-74B9-4797-BBE6-A236B68CA683}" destId="{96F014A8-4B09-4E53-8065-ECC4448B4544}" srcOrd="0" destOrd="0" presId="urn:microsoft.com/office/officeart/2005/8/layout/hierarchy2#2"/>
    <dgm:cxn modelId="{A3181E6C-BB83-4F94-A25A-7BB63D6E2A11}" type="presParOf" srcId="{80B46858-A276-4B8A-B5CC-AA27F98E7D97}" destId="{2F80FACC-7C45-4BFA-9A45-11456173DD1E}" srcOrd="1" destOrd="0" presId="urn:microsoft.com/office/officeart/2005/8/layout/hierarchy2#2"/>
    <dgm:cxn modelId="{D2B361FB-885D-4E11-B36F-4460A2D3BCD1}" type="presParOf" srcId="{2F80FACC-7C45-4BFA-9A45-11456173DD1E}" destId="{E9EF31D7-1520-4E67-BA57-155893AF8890}" srcOrd="0" destOrd="0" presId="urn:microsoft.com/office/officeart/2005/8/layout/hierarchy2#2"/>
    <dgm:cxn modelId="{CF3EF734-291A-46D4-ABE7-449E33D343DB}" type="presParOf" srcId="{2F80FACC-7C45-4BFA-9A45-11456173DD1E}" destId="{510354BC-E9BC-4B1F-84F1-45386A706704}" srcOrd="1" destOrd="0" presId="urn:microsoft.com/office/officeart/2005/8/layout/hierarchy2#2"/>
    <dgm:cxn modelId="{8CA83487-C1A1-4632-B4F6-5A89E34F0084}" type="presParOf" srcId="{80B46858-A276-4B8A-B5CC-AA27F98E7D97}" destId="{8536DAB3-51E0-4854-8CC6-AF54134F6F1A}" srcOrd="2" destOrd="0" presId="urn:microsoft.com/office/officeart/2005/8/layout/hierarchy2#2"/>
    <dgm:cxn modelId="{76302329-FABD-46C5-A5EA-83DEB6AC1E64}" type="presParOf" srcId="{8536DAB3-51E0-4854-8CC6-AF54134F6F1A}" destId="{9D42C159-96C5-4B06-9277-677BD462C1AB}" srcOrd="0" destOrd="0" presId="urn:microsoft.com/office/officeart/2005/8/layout/hierarchy2#2"/>
    <dgm:cxn modelId="{AF98935E-A079-491E-B2C9-57F9E10D3A0A}" type="presParOf" srcId="{80B46858-A276-4B8A-B5CC-AA27F98E7D97}" destId="{DB51823C-5CC4-4A99-97AA-D118405E9A6E}" srcOrd="3" destOrd="0" presId="urn:microsoft.com/office/officeart/2005/8/layout/hierarchy2#2"/>
    <dgm:cxn modelId="{F357FC57-8C6E-48C5-A2D7-C0AC86A43526}" type="presParOf" srcId="{DB51823C-5CC4-4A99-97AA-D118405E9A6E}" destId="{46ECB369-075B-40D9-B3F8-132A14BF8584}" srcOrd="0" destOrd="0" presId="urn:microsoft.com/office/officeart/2005/8/layout/hierarchy2#2"/>
    <dgm:cxn modelId="{D55ED3C7-7278-4783-BF22-AFC9EA644D62}" type="presParOf" srcId="{DB51823C-5CC4-4A99-97AA-D118405E9A6E}" destId="{CE2A2F9B-5255-4B1D-9D4D-676752882FFE}" srcOrd="1" destOrd="0" presId="urn:microsoft.com/office/officeart/2005/8/layout/hierarchy2#2"/>
    <dgm:cxn modelId="{54BAA41E-6148-40D9-B6DE-606DBC71A77B}" type="presParOf" srcId="{80B46858-A276-4B8A-B5CC-AA27F98E7D97}" destId="{9E35B0CE-C114-44BD-BC2F-08EEFFC30C70}" srcOrd="4" destOrd="0" presId="urn:microsoft.com/office/officeart/2005/8/layout/hierarchy2#2"/>
    <dgm:cxn modelId="{EE9AC3A4-DE2D-4886-9904-18490D92BA4E}" type="presParOf" srcId="{9E35B0CE-C114-44BD-BC2F-08EEFFC30C70}" destId="{0C6AF76F-BC97-45F2-8555-34C1C3A672A1}" srcOrd="0" destOrd="0" presId="urn:microsoft.com/office/officeart/2005/8/layout/hierarchy2#2"/>
    <dgm:cxn modelId="{957953E4-79CE-4AC2-85B7-57F750604C25}" type="presParOf" srcId="{80B46858-A276-4B8A-B5CC-AA27F98E7D97}" destId="{CC0C7ED7-3117-4805-ABC7-F021695712D8}" srcOrd="5" destOrd="0" presId="urn:microsoft.com/office/officeart/2005/8/layout/hierarchy2#2"/>
    <dgm:cxn modelId="{8202C4CA-C2BE-428F-A3DF-4BC6D7517A93}" type="presParOf" srcId="{CC0C7ED7-3117-4805-ABC7-F021695712D8}" destId="{E9BCF0BA-EE6E-492B-BC46-4407D309FFEF}" srcOrd="0" destOrd="0" presId="urn:microsoft.com/office/officeart/2005/8/layout/hierarchy2#2"/>
    <dgm:cxn modelId="{967AC1D3-491B-49C6-80BD-C682F8D0B7CD}" type="presParOf" srcId="{CC0C7ED7-3117-4805-ABC7-F021695712D8}" destId="{D20FA5FC-068F-4E98-B135-E6CCB0399AF1}" srcOrd="1" destOrd="0" presId="urn:microsoft.com/office/officeart/2005/8/layout/hierarchy2#2"/>
    <dgm:cxn modelId="{A2932A28-E5AB-491B-9539-DF2F40557D51}" type="presParOf" srcId="{511E74C4-D9DB-464A-958B-70C7277714F0}" destId="{4770CF6C-05F8-4007-B46F-7563A1D7DDA9}" srcOrd="4" destOrd="0" presId="urn:microsoft.com/office/officeart/2005/8/layout/hierarchy2#2"/>
    <dgm:cxn modelId="{FB9EAAC8-7E84-42FA-9B74-8DAF613693EA}" type="presParOf" srcId="{4770CF6C-05F8-4007-B46F-7563A1D7DDA9}" destId="{3494D31F-A965-46B2-BB50-3BC739D3EC61}" srcOrd="0" destOrd="0" presId="urn:microsoft.com/office/officeart/2005/8/layout/hierarchy2#2"/>
    <dgm:cxn modelId="{0A480C64-D502-4DEE-BC27-2750F5B5026C}" type="presParOf" srcId="{511E74C4-D9DB-464A-958B-70C7277714F0}" destId="{4FEF7B2F-6BD4-4996-8C88-6834CB6B405E}" srcOrd="5" destOrd="0" presId="urn:microsoft.com/office/officeart/2005/8/layout/hierarchy2#2"/>
    <dgm:cxn modelId="{E5F315F8-0115-4CC3-B8CB-CE8F312B3FC4}" type="presParOf" srcId="{4FEF7B2F-6BD4-4996-8C88-6834CB6B405E}" destId="{A578F4C9-D53D-416D-AB7D-54252EC3277D}" srcOrd="0" destOrd="0" presId="urn:microsoft.com/office/officeart/2005/8/layout/hierarchy2#2"/>
    <dgm:cxn modelId="{604F564A-7808-4630-87D7-710A8B0E6E49}" type="presParOf" srcId="{4FEF7B2F-6BD4-4996-8C88-6834CB6B405E}" destId="{44E10282-989E-456B-8178-A937D4A7B759}" srcOrd="1" destOrd="0" presId="urn:microsoft.com/office/officeart/2005/8/layout/hierarchy2#2"/>
    <dgm:cxn modelId="{E7D26BCD-90DD-4E51-AE99-D08CB5F99797}" type="presParOf" srcId="{44E10282-989E-456B-8178-A937D4A7B759}" destId="{129D4B93-11F6-4F4C-8235-EF3C165C8D71}" srcOrd="0" destOrd="0" presId="urn:microsoft.com/office/officeart/2005/8/layout/hierarchy2#2"/>
    <dgm:cxn modelId="{61476F85-1124-403F-8DB4-F0E870FB3D71}" type="presParOf" srcId="{129D4B93-11F6-4F4C-8235-EF3C165C8D71}" destId="{C6374C08-A3F4-4725-AEC7-5202857A9116}" srcOrd="0" destOrd="0" presId="urn:microsoft.com/office/officeart/2005/8/layout/hierarchy2#2"/>
    <dgm:cxn modelId="{A60E36E5-22A0-4B77-9F33-8C4DD410F8BC}" type="presParOf" srcId="{44E10282-989E-456B-8178-A937D4A7B759}" destId="{DE8BEAC4-B07E-47F7-844E-3C78DB331416}" srcOrd="1" destOrd="0" presId="urn:microsoft.com/office/officeart/2005/8/layout/hierarchy2#2"/>
    <dgm:cxn modelId="{A9D45034-C601-4D6F-A066-23DD95204F32}" type="presParOf" srcId="{DE8BEAC4-B07E-47F7-844E-3C78DB331416}" destId="{547C528E-0CFA-4109-8AF7-8ED1146FB51D}" srcOrd="0" destOrd="0" presId="urn:microsoft.com/office/officeart/2005/8/layout/hierarchy2#2"/>
    <dgm:cxn modelId="{A4C4E66D-6090-4FD0-940C-A8D5384741C3}" type="presParOf" srcId="{DE8BEAC4-B07E-47F7-844E-3C78DB331416}" destId="{1C94413E-9981-421B-9A60-B2F20D8616FA}" srcOrd="1" destOrd="0" presId="urn:microsoft.com/office/officeart/2005/8/layout/hierarchy2#2"/>
    <dgm:cxn modelId="{5F9A1B60-4DF1-4F13-8421-1C4B3946F155}" type="presParOf" srcId="{44E10282-989E-456B-8178-A937D4A7B759}" destId="{C5EB94AF-6F58-4B0C-9525-F64744FE8C0C}" srcOrd="2" destOrd="0" presId="urn:microsoft.com/office/officeart/2005/8/layout/hierarchy2#2"/>
    <dgm:cxn modelId="{F47144EB-6F0C-4F38-8C4F-E9FAB495D4B7}" type="presParOf" srcId="{C5EB94AF-6F58-4B0C-9525-F64744FE8C0C}" destId="{E565C1A9-0474-414A-9858-2DCC0EC3749A}" srcOrd="0" destOrd="0" presId="urn:microsoft.com/office/officeart/2005/8/layout/hierarchy2#2"/>
    <dgm:cxn modelId="{F2C9209A-9E61-47E1-A5B2-112B1CD8A25A}" type="presParOf" srcId="{44E10282-989E-456B-8178-A937D4A7B759}" destId="{BB04BE36-111B-47A4-92E3-AEB66E983C82}" srcOrd="3" destOrd="0" presId="urn:microsoft.com/office/officeart/2005/8/layout/hierarchy2#2"/>
    <dgm:cxn modelId="{E3CDCD23-3F47-4CE5-AEAC-4FEA0219112A}" type="presParOf" srcId="{BB04BE36-111B-47A4-92E3-AEB66E983C82}" destId="{02796BBE-CEA9-4A2E-9A36-A53D04417F0E}" srcOrd="0" destOrd="0" presId="urn:microsoft.com/office/officeart/2005/8/layout/hierarchy2#2"/>
    <dgm:cxn modelId="{48A125E4-4BD8-42F2-899B-9C514F54420E}" type="presParOf" srcId="{BB04BE36-111B-47A4-92E3-AEB66E983C82}" destId="{EE956D44-B5B8-465C-8AC4-14790A8F965C}" srcOrd="1" destOrd="0" presId="urn:microsoft.com/office/officeart/2005/8/layout/hierarchy2#2"/>
    <dgm:cxn modelId="{A3A8E8A5-7689-4905-8C4C-7EB236C98E88}" type="presParOf" srcId="{EE956D44-B5B8-465C-8AC4-14790A8F965C}" destId="{BC725FFC-E895-4B0F-A966-EC51D29113F1}" srcOrd="0" destOrd="0" presId="urn:microsoft.com/office/officeart/2005/8/layout/hierarchy2#2"/>
    <dgm:cxn modelId="{F04C5DDA-6220-485D-A451-4E2AEE22CF89}" type="presParOf" srcId="{BC725FFC-E895-4B0F-A966-EC51D29113F1}" destId="{5F56A702-032F-49ED-85A8-FF74F66FC928}" srcOrd="0" destOrd="0" presId="urn:microsoft.com/office/officeart/2005/8/layout/hierarchy2#2"/>
    <dgm:cxn modelId="{926CEFB8-AB7A-4799-ADE5-D4957C705FA3}" type="presParOf" srcId="{EE956D44-B5B8-465C-8AC4-14790A8F965C}" destId="{534FA2BA-B6DE-43C2-BD5F-8895BAAF4FDB}" srcOrd="1" destOrd="0" presId="urn:microsoft.com/office/officeart/2005/8/layout/hierarchy2#2"/>
    <dgm:cxn modelId="{4698B5CB-B513-4665-AC3D-5A927156083F}" type="presParOf" srcId="{534FA2BA-B6DE-43C2-BD5F-8895BAAF4FDB}" destId="{09711C2B-B6A4-4B8E-BA58-70BAD990713A}" srcOrd="0" destOrd="0" presId="urn:microsoft.com/office/officeart/2005/8/layout/hierarchy2#2"/>
    <dgm:cxn modelId="{FCE056A2-7753-400C-9784-BDFBBFF7509B}" type="presParOf" srcId="{534FA2BA-B6DE-43C2-BD5F-8895BAAF4FDB}" destId="{557F4AE1-C6F3-45BD-88C0-B52322AB140E}" srcOrd="1" destOrd="0" presId="urn:microsoft.com/office/officeart/2005/8/layout/hierarchy2#2"/>
    <dgm:cxn modelId="{125757B6-C9E9-42BA-A5C9-B972F4DA8EC1}" type="presParOf" srcId="{44E10282-989E-456B-8178-A937D4A7B759}" destId="{F9E830FB-198E-4714-ADDC-FB815BE6D546}" srcOrd="4" destOrd="0" presId="urn:microsoft.com/office/officeart/2005/8/layout/hierarchy2#2"/>
    <dgm:cxn modelId="{6FD92E1A-5D49-4436-ADFA-66CC2ACC71AA}" type="presParOf" srcId="{F9E830FB-198E-4714-ADDC-FB815BE6D546}" destId="{C7CCCD61-DA6F-40D7-AEA8-7D2EC3DE4509}" srcOrd="0" destOrd="0" presId="urn:microsoft.com/office/officeart/2005/8/layout/hierarchy2#2"/>
    <dgm:cxn modelId="{4BF0AD39-5C1E-4437-93EE-F094613C218E}" type="presParOf" srcId="{44E10282-989E-456B-8178-A937D4A7B759}" destId="{8067B4E3-E221-41F7-97CF-7315C546974A}" srcOrd="5" destOrd="0" presId="urn:microsoft.com/office/officeart/2005/8/layout/hierarchy2#2"/>
    <dgm:cxn modelId="{3F2B4305-3C6E-4246-B126-3F5C201F9504}" type="presParOf" srcId="{8067B4E3-E221-41F7-97CF-7315C546974A}" destId="{88168938-AD8B-43FE-8466-4443553A4D5A}" srcOrd="0" destOrd="0" presId="urn:microsoft.com/office/officeart/2005/8/layout/hierarchy2#2"/>
    <dgm:cxn modelId="{557329F4-9DEA-4E82-BDAC-13EB5733140C}" type="presParOf" srcId="{8067B4E3-E221-41F7-97CF-7315C546974A}" destId="{B8F9C047-6A0F-4241-979E-6E5424F25372}" srcOrd="1" destOrd="0" presId="urn:microsoft.com/office/officeart/2005/8/layout/hierarchy2#2"/>
    <dgm:cxn modelId="{07300B53-32F4-4CCB-9560-B8F715C4223D}" type="presParOf" srcId="{B8F9C047-6A0F-4241-979E-6E5424F25372}" destId="{5D6617C8-A4BE-4479-9E0D-A7D914884714}" srcOrd="0" destOrd="0" presId="urn:microsoft.com/office/officeart/2005/8/layout/hierarchy2#2"/>
    <dgm:cxn modelId="{3E1E2C07-B455-4F92-A827-00DADFD90569}" type="presParOf" srcId="{5D6617C8-A4BE-4479-9E0D-A7D914884714}" destId="{36DE7100-7E04-49C7-8923-4B86380EB71F}" srcOrd="0" destOrd="0" presId="urn:microsoft.com/office/officeart/2005/8/layout/hierarchy2#2"/>
    <dgm:cxn modelId="{44D442AC-F8E8-4C94-AFF8-0BE98B63BF83}" type="presParOf" srcId="{B8F9C047-6A0F-4241-979E-6E5424F25372}" destId="{889BBFE5-1BF8-4DAD-AB83-CDD95C41E762}" srcOrd="1" destOrd="0" presId="urn:microsoft.com/office/officeart/2005/8/layout/hierarchy2#2"/>
    <dgm:cxn modelId="{6F089359-E00F-4781-B2C2-6CFD15D4799B}" type="presParOf" srcId="{889BBFE5-1BF8-4DAD-AB83-CDD95C41E762}" destId="{3C188615-3DCB-442A-8B78-F8427C8BA129}" srcOrd="0" destOrd="0" presId="urn:microsoft.com/office/officeart/2005/8/layout/hierarchy2#2"/>
    <dgm:cxn modelId="{BA4E51F6-8019-40F1-9308-59B0D4E3DC56}" type="presParOf" srcId="{889BBFE5-1BF8-4DAD-AB83-CDD95C41E762}" destId="{257FFE6E-4641-4585-B484-726D87AF9FB6}" srcOrd="1" destOrd="0" presId="urn:microsoft.com/office/officeart/2005/8/layout/hierarchy2#2"/>
    <dgm:cxn modelId="{006F7529-281C-407D-9A66-18EA3D3B6A91}" type="presParOf" srcId="{511E74C4-D9DB-464A-958B-70C7277714F0}" destId="{1DF6B737-74E8-4A55-BBE7-C59B2CB1D4F2}" srcOrd="6" destOrd="0" presId="urn:microsoft.com/office/officeart/2005/8/layout/hierarchy2#2"/>
    <dgm:cxn modelId="{F6100266-9053-42DE-AF7C-52CE1D35F1F7}" type="presParOf" srcId="{1DF6B737-74E8-4A55-BBE7-C59B2CB1D4F2}" destId="{690ADD9F-803F-4C35-B1C1-E0E55DE1CBF7}" srcOrd="0" destOrd="0" presId="urn:microsoft.com/office/officeart/2005/8/layout/hierarchy2#2"/>
    <dgm:cxn modelId="{16AD61A2-FF0C-4FB2-921B-ABFA8EFD8568}" type="presParOf" srcId="{511E74C4-D9DB-464A-958B-70C7277714F0}" destId="{29AE322D-D222-4AE5-8516-81D4B83A15B0}" srcOrd="7" destOrd="0" presId="urn:microsoft.com/office/officeart/2005/8/layout/hierarchy2#2"/>
    <dgm:cxn modelId="{DF767530-CC93-4243-AD93-1962454837A9}" type="presParOf" srcId="{29AE322D-D222-4AE5-8516-81D4B83A15B0}" destId="{E5FFA425-868D-4DB6-A780-32871460FEB1}" srcOrd="0" destOrd="0" presId="urn:microsoft.com/office/officeart/2005/8/layout/hierarchy2#2"/>
    <dgm:cxn modelId="{11BD8D49-36DC-4E88-A490-79335C1F8296}" type="presParOf" srcId="{29AE322D-D222-4AE5-8516-81D4B83A15B0}" destId="{D280C041-C243-40AA-8F40-85B6AA2B9DA3}" srcOrd="1" destOrd="0" presId="urn:microsoft.com/office/officeart/2005/8/layout/hierarchy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63F07-93B3-4BA2-A32E-BA983B900727}">
      <dsp:nvSpPr>
        <dsp:cNvPr id="0" name=""/>
        <dsp:cNvSpPr/>
      </dsp:nvSpPr>
      <dsp:spPr>
        <a:xfrm>
          <a:off x="1691844" y="81348"/>
          <a:ext cx="1836010" cy="1209492"/>
        </a:xfrm>
        <a:prstGeom prst="roundRect">
          <a:avLst>
            <a:gd name="adj" fmla="val 10000"/>
          </a:avLst>
        </a:prstGeom>
        <a:solidFill>
          <a:srgbClr val="1F74A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Web</a:t>
          </a:r>
          <a:r>
            <a:rPr lang="zh-CN" altLang="en-US" sz="18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端</a:t>
          </a:r>
          <a:endParaRPr lang="en-US" altLang="zh-CN" sz="1400" b="1" kern="1200" dirty="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CNKI</a:t>
          </a:r>
          <a:r>
            <a:rPr lang="zh-CN" altLang="en-US" sz="14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研学平台</a:t>
          </a:r>
          <a:endParaRPr lang="en-US" altLang="zh-CN" sz="1400" b="1" kern="1200" dirty="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（</a:t>
          </a:r>
          <a:r>
            <a:rPr lang="en-US" altLang="zh-CN" sz="14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x.cnki.net</a:t>
          </a:r>
          <a:r>
            <a:rPr lang="zh-CN" altLang="en-US" sz="14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）</a:t>
          </a:r>
        </a:p>
      </dsp:txBody>
      <dsp:txXfrm>
        <a:off x="1727269" y="116773"/>
        <a:ext cx="1765160" cy="1138642"/>
      </dsp:txXfrm>
    </dsp:sp>
    <dsp:sp modelId="{C1B7FB4B-D6FB-44B9-AFFF-DC594CEC3144}">
      <dsp:nvSpPr>
        <dsp:cNvPr id="0" name=""/>
        <dsp:cNvSpPr/>
      </dsp:nvSpPr>
      <dsp:spPr>
        <a:xfrm rot="3600000">
          <a:off x="2941918" y="1977767"/>
          <a:ext cx="1026154" cy="34432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b="1" kern="1200"/>
        </a:p>
      </dsp:txBody>
      <dsp:txXfrm>
        <a:off x="3045216" y="2046632"/>
        <a:ext cx="819558" cy="206596"/>
      </dsp:txXfrm>
    </dsp:sp>
    <dsp:sp modelId="{8099300E-FCDF-4152-8820-0A0084246E5A}">
      <dsp:nvSpPr>
        <dsp:cNvPr id="0" name=""/>
        <dsp:cNvSpPr/>
      </dsp:nvSpPr>
      <dsp:spPr>
        <a:xfrm>
          <a:off x="3251196" y="3009020"/>
          <a:ext cx="1967582" cy="983791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移动端</a:t>
          </a:r>
          <a:endParaRPr lang="en-US" altLang="zh-CN" sz="1400" b="1" kern="1200" dirty="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APP</a:t>
          </a:r>
          <a:r>
            <a:rPr lang="zh-CN" altLang="en-US" sz="12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、</a:t>
          </a:r>
          <a:r>
            <a:rPr lang="en-US" altLang="zh-CN" sz="12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Pad</a:t>
          </a:r>
          <a:r>
            <a:rPr lang="zh-CN" altLang="en-US" sz="12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、小程序</a:t>
          </a:r>
        </a:p>
      </dsp:txBody>
      <dsp:txXfrm>
        <a:off x="3280010" y="3037834"/>
        <a:ext cx="1909954" cy="926163"/>
      </dsp:txXfrm>
    </dsp:sp>
    <dsp:sp modelId="{42E7BD11-14CF-4BB1-8A18-5546BA5366BD}">
      <dsp:nvSpPr>
        <dsp:cNvPr id="0" name=""/>
        <dsp:cNvSpPr/>
      </dsp:nvSpPr>
      <dsp:spPr>
        <a:xfrm rot="10800000">
          <a:off x="2096772" y="3328752"/>
          <a:ext cx="1026154" cy="34432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-6177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-6177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-6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b="1" kern="1200"/>
        </a:p>
      </dsp:txBody>
      <dsp:txXfrm rot="10800000">
        <a:off x="2200070" y="3397617"/>
        <a:ext cx="819558" cy="206596"/>
      </dsp:txXfrm>
    </dsp:sp>
    <dsp:sp modelId="{A9C8B4FA-8F16-4272-9197-492055F7E3CA}">
      <dsp:nvSpPr>
        <dsp:cNvPr id="0" name=""/>
        <dsp:cNvSpPr/>
      </dsp:nvSpPr>
      <dsp:spPr>
        <a:xfrm>
          <a:off x="921" y="3009020"/>
          <a:ext cx="1967582" cy="983791"/>
        </a:xfrm>
        <a:prstGeom prst="roundRect">
          <a:avLst>
            <a:gd name="adj" fmla="val 10000"/>
          </a:avLst>
        </a:prstGeom>
        <a:solidFill>
          <a:srgbClr val="1AA3A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PC</a:t>
          </a:r>
          <a:r>
            <a:rPr lang="zh-CN" altLang="en-US" sz="18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端、</a:t>
          </a:r>
          <a:r>
            <a:rPr lang="en-US" altLang="zh-CN" sz="18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MAC</a:t>
          </a:r>
          <a:r>
            <a:rPr lang="zh-CN" altLang="en-US" sz="18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端</a:t>
          </a:r>
          <a:endParaRPr lang="en-US" altLang="zh-CN" sz="1400" b="1" kern="1200" dirty="0">
            <a:solidFill>
              <a:schemeClr val="bg1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rPr>
            <a:t>E-Study</a:t>
          </a:r>
        </a:p>
      </dsp:txBody>
      <dsp:txXfrm>
        <a:off x="29735" y="3037834"/>
        <a:ext cx="1909954" cy="926163"/>
      </dsp:txXfrm>
    </dsp:sp>
    <dsp:sp modelId="{60C16849-4B25-4944-9895-5E75F157B33C}">
      <dsp:nvSpPr>
        <dsp:cNvPr id="0" name=""/>
        <dsp:cNvSpPr/>
      </dsp:nvSpPr>
      <dsp:spPr>
        <a:xfrm rot="18000000">
          <a:off x="1251626" y="1977767"/>
          <a:ext cx="1026154" cy="34432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-12353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-12353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-1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b="1" kern="1200"/>
        </a:p>
      </dsp:txBody>
      <dsp:txXfrm>
        <a:off x="1354924" y="2046632"/>
        <a:ext cx="819558" cy="206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21D1-300E-4780-8632-15CBC11C972B}">
      <dsp:nvSpPr>
        <dsp:cNvPr id="0" name=""/>
        <dsp:cNvSpPr/>
      </dsp:nvSpPr>
      <dsp:spPr>
        <a:xfrm>
          <a:off x="3675" y="1628852"/>
          <a:ext cx="1704028" cy="852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黑体" panose="02010609060101010101" pitchFamily="49" charset="-122"/>
              <a:ea typeface="黑体" panose="02010609060101010101" pitchFamily="49" charset="-122"/>
            </a:rPr>
            <a:t>参考文献构成</a:t>
          </a:r>
        </a:p>
      </dsp:txBody>
      <dsp:txXfrm>
        <a:off x="28630" y="1653807"/>
        <a:ext cx="1654118" cy="802104"/>
      </dsp:txXfrm>
    </dsp:sp>
    <dsp:sp modelId="{2937D01F-CE5D-4386-9C82-E78970933A5C}">
      <dsp:nvSpPr>
        <dsp:cNvPr id="0" name=""/>
        <dsp:cNvSpPr/>
      </dsp:nvSpPr>
      <dsp:spPr>
        <a:xfrm rot="19457599">
          <a:off x="1628806" y="1791247"/>
          <a:ext cx="839407" cy="37317"/>
        </a:xfrm>
        <a:custGeom>
          <a:avLst/>
          <a:gdLst/>
          <a:ahLst/>
          <a:cxnLst/>
          <a:rect l="0" t="0" r="0" b="0"/>
          <a:pathLst>
            <a:path>
              <a:moveTo>
                <a:pt x="0" y="18658"/>
              </a:moveTo>
              <a:lnTo>
                <a:pt x="839407" y="186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027524" y="1788920"/>
        <a:ext cx="41970" cy="41970"/>
      </dsp:txXfrm>
    </dsp:sp>
    <dsp:sp modelId="{043AA5B2-430B-40B2-A1A7-96E7CB8D2599}">
      <dsp:nvSpPr>
        <dsp:cNvPr id="0" name=""/>
        <dsp:cNvSpPr/>
      </dsp:nvSpPr>
      <dsp:spPr>
        <a:xfrm>
          <a:off x="2389315" y="1138944"/>
          <a:ext cx="1704028" cy="85201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黑体" panose="02010609060101010101" pitchFamily="49" charset="-122"/>
              <a:ea typeface="黑体" panose="02010609060101010101" pitchFamily="49" charset="-122"/>
            </a:rPr>
            <a:t>正文部分的夹注</a:t>
          </a:r>
        </a:p>
      </dsp:txBody>
      <dsp:txXfrm>
        <a:off x="2414270" y="1163899"/>
        <a:ext cx="1654118" cy="802104"/>
      </dsp:txXfrm>
    </dsp:sp>
    <dsp:sp modelId="{4770CF6C-05F8-4007-B46F-7563A1D7DDA9}">
      <dsp:nvSpPr>
        <dsp:cNvPr id="0" name=""/>
        <dsp:cNvSpPr/>
      </dsp:nvSpPr>
      <dsp:spPr>
        <a:xfrm rot="2142401">
          <a:off x="1628806" y="2281155"/>
          <a:ext cx="839407" cy="37317"/>
        </a:xfrm>
        <a:custGeom>
          <a:avLst/>
          <a:gdLst/>
          <a:ahLst/>
          <a:cxnLst/>
          <a:rect l="0" t="0" r="0" b="0"/>
          <a:pathLst>
            <a:path>
              <a:moveTo>
                <a:pt x="0" y="18658"/>
              </a:moveTo>
              <a:lnTo>
                <a:pt x="839407" y="186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027524" y="2278828"/>
        <a:ext cx="41970" cy="41970"/>
      </dsp:txXfrm>
    </dsp:sp>
    <dsp:sp modelId="{A578F4C9-D53D-416D-AB7D-54252EC3277D}">
      <dsp:nvSpPr>
        <dsp:cNvPr id="0" name=""/>
        <dsp:cNvSpPr/>
      </dsp:nvSpPr>
      <dsp:spPr>
        <a:xfrm>
          <a:off x="2389315" y="2118761"/>
          <a:ext cx="1704028" cy="85201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黑体" panose="02010609060101010101" pitchFamily="49" charset="-122"/>
              <a:ea typeface="黑体" panose="02010609060101010101" pitchFamily="49" charset="-122"/>
            </a:rPr>
            <a:t>文后参考文献条目</a:t>
          </a:r>
        </a:p>
      </dsp:txBody>
      <dsp:txXfrm>
        <a:off x="2414270" y="2143716"/>
        <a:ext cx="1654118" cy="802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21D1-300E-4780-8632-15CBC11C972B}">
      <dsp:nvSpPr>
        <dsp:cNvPr id="0" name=""/>
        <dsp:cNvSpPr/>
      </dsp:nvSpPr>
      <dsp:spPr>
        <a:xfrm>
          <a:off x="8355" y="2731733"/>
          <a:ext cx="1200821" cy="6004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大纲</a:t>
          </a:r>
        </a:p>
      </dsp:txBody>
      <dsp:txXfrm>
        <a:off x="25940" y="2749318"/>
        <a:ext cx="1165651" cy="565240"/>
      </dsp:txXfrm>
    </dsp:sp>
    <dsp:sp modelId="{2937D01F-CE5D-4386-9C82-E78970933A5C}">
      <dsp:nvSpPr>
        <dsp:cNvPr id="0" name=""/>
        <dsp:cNvSpPr/>
      </dsp:nvSpPr>
      <dsp:spPr>
        <a:xfrm rot="16931232">
          <a:off x="311696" y="1910558"/>
          <a:ext cx="2275290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2275290" y="93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392459" y="1863049"/>
        <a:ext cx="113764" cy="113764"/>
      </dsp:txXfrm>
    </dsp:sp>
    <dsp:sp modelId="{043AA5B2-430B-40B2-A1A7-96E7CB8D2599}">
      <dsp:nvSpPr>
        <dsp:cNvPr id="0" name=""/>
        <dsp:cNvSpPr/>
      </dsp:nvSpPr>
      <dsp:spPr>
        <a:xfrm>
          <a:off x="1689506" y="507720"/>
          <a:ext cx="1200821" cy="600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论文概况</a:t>
          </a:r>
        </a:p>
      </dsp:txBody>
      <dsp:txXfrm>
        <a:off x="1707091" y="525305"/>
        <a:ext cx="1165651" cy="565240"/>
      </dsp:txXfrm>
    </dsp:sp>
    <dsp:sp modelId="{698BCE70-93D8-49D5-BCEE-7EBF0046EB25}">
      <dsp:nvSpPr>
        <dsp:cNvPr id="0" name=""/>
        <dsp:cNvSpPr/>
      </dsp:nvSpPr>
      <dsp:spPr>
        <a:xfrm rot="19457599">
          <a:off x="2834728" y="625934"/>
          <a:ext cx="591526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591526" y="93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115704" y="620519"/>
        <a:ext cx="29576" cy="29576"/>
      </dsp:txXfrm>
    </dsp:sp>
    <dsp:sp modelId="{9CEDF524-E9B9-4900-BF12-6278AD25C431}">
      <dsp:nvSpPr>
        <dsp:cNvPr id="0" name=""/>
        <dsp:cNvSpPr/>
      </dsp:nvSpPr>
      <dsp:spPr>
        <a:xfrm>
          <a:off x="3370656" y="162484"/>
          <a:ext cx="1200821" cy="600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分类</a:t>
          </a:r>
        </a:p>
      </dsp:txBody>
      <dsp:txXfrm>
        <a:off x="3388241" y="180069"/>
        <a:ext cx="1165651" cy="565240"/>
      </dsp:txXfrm>
    </dsp:sp>
    <dsp:sp modelId="{2ACC21C4-5B10-47B1-8091-901D012A7CD2}">
      <dsp:nvSpPr>
        <dsp:cNvPr id="0" name=""/>
        <dsp:cNvSpPr/>
      </dsp:nvSpPr>
      <dsp:spPr>
        <a:xfrm>
          <a:off x="4571478" y="453316"/>
          <a:ext cx="480328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480328" y="93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799634" y="450681"/>
        <a:ext cx="24016" cy="24016"/>
      </dsp:txXfrm>
    </dsp:sp>
    <dsp:sp modelId="{98B933FF-8EC3-4333-AF5D-6A79804174CF}">
      <dsp:nvSpPr>
        <dsp:cNvPr id="0" name=""/>
        <dsp:cNvSpPr/>
      </dsp:nvSpPr>
      <dsp:spPr>
        <a:xfrm>
          <a:off x="5051807" y="189502"/>
          <a:ext cx="4047958" cy="546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毕业论文、期刊论文、开题报告</a:t>
          </a:r>
          <a:r>
            <a:rPr lang="en-US" altLang="zh-CN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……</a:t>
          </a:r>
          <a:endParaRPr lang="zh-CN" altLang="en-US" sz="16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067810" y="205505"/>
        <a:ext cx="4015952" cy="514367"/>
      </dsp:txXfrm>
    </dsp:sp>
    <dsp:sp modelId="{1363ADFC-D4D2-4F0B-914D-4D8FE1A63362}">
      <dsp:nvSpPr>
        <dsp:cNvPr id="0" name=""/>
        <dsp:cNvSpPr/>
      </dsp:nvSpPr>
      <dsp:spPr>
        <a:xfrm rot="2142401">
          <a:off x="2834728" y="971170"/>
          <a:ext cx="591526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591526" y="93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115704" y="965755"/>
        <a:ext cx="29576" cy="29576"/>
      </dsp:txXfrm>
    </dsp:sp>
    <dsp:sp modelId="{44201FB7-2525-4E6F-B3C9-10BEB4558B8A}">
      <dsp:nvSpPr>
        <dsp:cNvPr id="0" name=""/>
        <dsp:cNvSpPr/>
      </dsp:nvSpPr>
      <dsp:spPr>
        <a:xfrm>
          <a:off x="3370656" y="852956"/>
          <a:ext cx="1200821" cy="600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结构</a:t>
          </a:r>
        </a:p>
      </dsp:txBody>
      <dsp:txXfrm>
        <a:off x="3388241" y="870541"/>
        <a:ext cx="1165651" cy="565240"/>
      </dsp:txXfrm>
    </dsp:sp>
    <dsp:sp modelId="{FBCAE59F-E4A1-4C05-A114-F6B6B07C0419}">
      <dsp:nvSpPr>
        <dsp:cNvPr id="0" name=""/>
        <dsp:cNvSpPr/>
      </dsp:nvSpPr>
      <dsp:spPr>
        <a:xfrm rot="18681762">
          <a:off x="1085909" y="2749794"/>
          <a:ext cx="726864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726864" y="93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431170" y="2740996"/>
        <a:ext cx="36343" cy="36343"/>
      </dsp:txXfrm>
    </dsp:sp>
    <dsp:sp modelId="{C741CB3C-E786-4FDF-AA06-AC2023D7260C}">
      <dsp:nvSpPr>
        <dsp:cNvPr id="0" name=""/>
        <dsp:cNvSpPr/>
      </dsp:nvSpPr>
      <dsp:spPr>
        <a:xfrm>
          <a:off x="1689506" y="2186191"/>
          <a:ext cx="1200821" cy="600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论文选题</a:t>
          </a:r>
        </a:p>
      </dsp:txBody>
      <dsp:txXfrm>
        <a:off x="1707091" y="2203776"/>
        <a:ext cx="1165651" cy="565240"/>
      </dsp:txXfrm>
    </dsp:sp>
    <dsp:sp modelId="{EC09CAE3-EB47-4BD5-A18D-5DEB93C4806A}">
      <dsp:nvSpPr>
        <dsp:cNvPr id="0" name=""/>
        <dsp:cNvSpPr/>
      </dsp:nvSpPr>
      <dsp:spPr>
        <a:xfrm rot="18351742">
          <a:off x="2729533" y="2162382"/>
          <a:ext cx="776483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776483" y="93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098363" y="2152343"/>
        <a:ext cx="38824" cy="38824"/>
      </dsp:txXfrm>
    </dsp:sp>
    <dsp:sp modelId="{D8CC0380-D1AF-47CB-8D89-E1B491C5E368}">
      <dsp:nvSpPr>
        <dsp:cNvPr id="0" name=""/>
        <dsp:cNvSpPr/>
      </dsp:nvSpPr>
      <dsp:spPr>
        <a:xfrm>
          <a:off x="3345223" y="1556908"/>
          <a:ext cx="1200821" cy="600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找文献</a:t>
          </a:r>
        </a:p>
      </dsp:txBody>
      <dsp:txXfrm>
        <a:off x="3362808" y="1574493"/>
        <a:ext cx="1165651" cy="565240"/>
      </dsp:txXfrm>
    </dsp:sp>
    <dsp:sp modelId="{2FAC85BE-CF70-46B2-8AB8-A0F80AF7B3FB}">
      <dsp:nvSpPr>
        <dsp:cNvPr id="0" name=""/>
        <dsp:cNvSpPr/>
      </dsp:nvSpPr>
      <dsp:spPr>
        <a:xfrm rot="21508401">
          <a:off x="4545955" y="1841000"/>
          <a:ext cx="505941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505941" y="93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786277" y="1837725"/>
        <a:ext cx="25297" cy="25297"/>
      </dsp:txXfrm>
    </dsp:sp>
    <dsp:sp modelId="{68ACD3AC-BD24-48D4-8EA6-C094B06FAC28}">
      <dsp:nvSpPr>
        <dsp:cNvPr id="0" name=""/>
        <dsp:cNvSpPr/>
      </dsp:nvSpPr>
      <dsp:spPr>
        <a:xfrm>
          <a:off x="5051807" y="1554920"/>
          <a:ext cx="4060182" cy="577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数据库、检索、高级检索、知网节</a:t>
          </a:r>
        </a:p>
      </dsp:txBody>
      <dsp:txXfrm>
        <a:off x="5068719" y="1571832"/>
        <a:ext cx="4026358" cy="543603"/>
      </dsp:txXfrm>
    </dsp:sp>
    <dsp:sp modelId="{B89B7424-9B6E-452A-8D9B-8FEA2E713081}">
      <dsp:nvSpPr>
        <dsp:cNvPr id="0" name=""/>
        <dsp:cNvSpPr/>
      </dsp:nvSpPr>
      <dsp:spPr>
        <a:xfrm rot="3171416">
          <a:off x="2736914" y="2785688"/>
          <a:ext cx="774439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774439" y="93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104772" y="2775700"/>
        <a:ext cx="38721" cy="38721"/>
      </dsp:txXfrm>
    </dsp:sp>
    <dsp:sp modelId="{12BBABD5-9375-4C6E-AF40-E3F4BD9FACB4}">
      <dsp:nvSpPr>
        <dsp:cNvPr id="0" name=""/>
        <dsp:cNvSpPr/>
      </dsp:nvSpPr>
      <dsp:spPr>
        <a:xfrm>
          <a:off x="3357939" y="2803520"/>
          <a:ext cx="1200821" cy="600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读文献</a:t>
          </a:r>
        </a:p>
      </dsp:txBody>
      <dsp:txXfrm>
        <a:off x="3375524" y="2821105"/>
        <a:ext cx="1165651" cy="565240"/>
      </dsp:txXfrm>
    </dsp:sp>
    <dsp:sp modelId="{EE6762CA-74B9-4797-BBE6-A236B68CA683}">
      <dsp:nvSpPr>
        <dsp:cNvPr id="0" name=""/>
        <dsp:cNvSpPr/>
      </dsp:nvSpPr>
      <dsp:spPr>
        <a:xfrm rot="3237260">
          <a:off x="4398223" y="3409738"/>
          <a:ext cx="780127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780127" y="93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768783" y="3399608"/>
        <a:ext cx="39006" cy="39006"/>
      </dsp:txXfrm>
    </dsp:sp>
    <dsp:sp modelId="{E9EF31D7-1520-4E67-BA57-155893AF8890}">
      <dsp:nvSpPr>
        <dsp:cNvPr id="0" name=""/>
        <dsp:cNvSpPr/>
      </dsp:nvSpPr>
      <dsp:spPr>
        <a:xfrm>
          <a:off x="5017811" y="3478247"/>
          <a:ext cx="4147398" cy="512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笔记、摘抄、整理、专业词汇及翻译</a:t>
          </a:r>
        </a:p>
      </dsp:txBody>
      <dsp:txXfrm>
        <a:off x="5032822" y="3493258"/>
        <a:ext cx="4117376" cy="482476"/>
      </dsp:txXfrm>
    </dsp:sp>
    <dsp:sp modelId="{8536DAB3-51E0-4854-8CC6-AF54134F6F1A}">
      <dsp:nvSpPr>
        <dsp:cNvPr id="0" name=""/>
        <dsp:cNvSpPr/>
      </dsp:nvSpPr>
      <dsp:spPr>
        <a:xfrm rot="149463">
          <a:off x="4558528" y="3105077"/>
          <a:ext cx="493511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493511" y="93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792946" y="3102112"/>
        <a:ext cx="24675" cy="24675"/>
      </dsp:txXfrm>
    </dsp:sp>
    <dsp:sp modelId="{46ECB369-075B-40D9-B3F8-132A14BF8584}">
      <dsp:nvSpPr>
        <dsp:cNvPr id="0" name=""/>
        <dsp:cNvSpPr/>
      </dsp:nvSpPr>
      <dsp:spPr>
        <a:xfrm>
          <a:off x="5051807" y="2824970"/>
          <a:ext cx="4091476" cy="600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b="1" kern="1200" dirty="0">
              <a:latin typeface="黑体" panose="02010609060101010101" pitchFamily="49" charset="-122"/>
              <a:ea typeface="黑体" panose="02010609060101010101" pitchFamily="49" charset="-122"/>
            </a:rPr>
            <a:t>研究思路、写作思路、分析思路、语言表达</a:t>
          </a:r>
        </a:p>
      </dsp:txBody>
      <dsp:txXfrm>
        <a:off x="5069392" y="2842555"/>
        <a:ext cx="4056306" cy="565240"/>
      </dsp:txXfrm>
    </dsp:sp>
    <dsp:sp modelId="{9E35B0CE-C114-44BD-BC2F-08EEFFC30C70}">
      <dsp:nvSpPr>
        <dsp:cNvPr id="0" name=""/>
        <dsp:cNvSpPr/>
      </dsp:nvSpPr>
      <dsp:spPr>
        <a:xfrm rot="18709638">
          <a:off x="4428608" y="2803204"/>
          <a:ext cx="781439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781439" y="93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799791" y="2793041"/>
        <a:ext cx="39071" cy="39071"/>
      </dsp:txXfrm>
    </dsp:sp>
    <dsp:sp modelId="{E9BCF0BA-EE6E-492B-BC46-4407D309FFEF}">
      <dsp:nvSpPr>
        <dsp:cNvPr id="0" name=""/>
        <dsp:cNvSpPr/>
      </dsp:nvSpPr>
      <dsp:spPr>
        <a:xfrm>
          <a:off x="5079894" y="2261196"/>
          <a:ext cx="4071302" cy="520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大纲、图表及工具、研究方法</a:t>
          </a:r>
        </a:p>
      </dsp:txBody>
      <dsp:txXfrm>
        <a:off x="5095138" y="2276440"/>
        <a:ext cx="4040814" cy="489978"/>
      </dsp:txXfrm>
    </dsp:sp>
    <dsp:sp modelId="{4770CF6C-05F8-4007-B46F-7563A1D7DDA9}">
      <dsp:nvSpPr>
        <dsp:cNvPr id="0" name=""/>
        <dsp:cNvSpPr/>
      </dsp:nvSpPr>
      <dsp:spPr>
        <a:xfrm rot="4356518">
          <a:off x="645839" y="3789335"/>
          <a:ext cx="1607003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1607003" y="93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409166" y="3758533"/>
        <a:ext cx="80350" cy="80350"/>
      </dsp:txXfrm>
    </dsp:sp>
    <dsp:sp modelId="{A578F4C9-D53D-416D-AB7D-54252EC3277D}">
      <dsp:nvSpPr>
        <dsp:cNvPr id="0" name=""/>
        <dsp:cNvSpPr/>
      </dsp:nvSpPr>
      <dsp:spPr>
        <a:xfrm>
          <a:off x="1689506" y="4265273"/>
          <a:ext cx="1200821" cy="600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论文写作</a:t>
          </a:r>
        </a:p>
      </dsp:txBody>
      <dsp:txXfrm>
        <a:off x="1707091" y="4282858"/>
        <a:ext cx="1165651" cy="565240"/>
      </dsp:txXfrm>
    </dsp:sp>
    <dsp:sp modelId="{129D4B93-11F6-4F4C-8235-EF3C165C8D71}">
      <dsp:nvSpPr>
        <dsp:cNvPr id="0" name=""/>
        <dsp:cNvSpPr/>
      </dsp:nvSpPr>
      <dsp:spPr>
        <a:xfrm rot="18185821">
          <a:off x="2690677" y="4187652"/>
          <a:ext cx="879629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879629" y="93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108501" y="4175034"/>
        <a:ext cx="43981" cy="43981"/>
      </dsp:txXfrm>
    </dsp:sp>
    <dsp:sp modelId="{547C528E-0CFA-4109-8AF7-8ED1146FB51D}">
      <dsp:nvSpPr>
        <dsp:cNvPr id="0" name=""/>
        <dsp:cNvSpPr/>
      </dsp:nvSpPr>
      <dsp:spPr>
        <a:xfrm>
          <a:off x="3370656" y="3528366"/>
          <a:ext cx="1200821" cy="600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思维导图</a:t>
          </a:r>
        </a:p>
      </dsp:txBody>
      <dsp:txXfrm>
        <a:off x="3388241" y="3545951"/>
        <a:ext cx="1165651" cy="565240"/>
      </dsp:txXfrm>
    </dsp:sp>
    <dsp:sp modelId="{C5EB94AF-6F58-4B0C-9525-F64744FE8C0C}">
      <dsp:nvSpPr>
        <dsp:cNvPr id="0" name=""/>
        <dsp:cNvSpPr/>
      </dsp:nvSpPr>
      <dsp:spPr>
        <a:xfrm rot="21268696">
          <a:off x="2889208" y="4532888"/>
          <a:ext cx="482567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482567" y="93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118428" y="4530197"/>
        <a:ext cx="24128" cy="24128"/>
      </dsp:txXfrm>
    </dsp:sp>
    <dsp:sp modelId="{02796BBE-CEA9-4A2E-9A36-A53D04417F0E}">
      <dsp:nvSpPr>
        <dsp:cNvPr id="0" name=""/>
        <dsp:cNvSpPr/>
      </dsp:nvSpPr>
      <dsp:spPr>
        <a:xfrm>
          <a:off x="3370656" y="4218839"/>
          <a:ext cx="1200821" cy="600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方法</a:t>
          </a:r>
        </a:p>
      </dsp:txBody>
      <dsp:txXfrm>
        <a:off x="3388241" y="4236424"/>
        <a:ext cx="1165651" cy="565240"/>
      </dsp:txXfrm>
    </dsp:sp>
    <dsp:sp modelId="{BC725FFC-E895-4B0F-A966-EC51D29113F1}">
      <dsp:nvSpPr>
        <dsp:cNvPr id="0" name=""/>
        <dsp:cNvSpPr/>
      </dsp:nvSpPr>
      <dsp:spPr>
        <a:xfrm>
          <a:off x="4571478" y="4509671"/>
          <a:ext cx="480328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480328" y="93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799634" y="4507036"/>
        <a:ext cx="24016" cy="24016"/>
      </dsp:txXfrm>
    </dsp:sp>
    <dsp:sp modelId="{09711C2B-B6A4-4B8E-BA58-70BAD990713A}">
      <dsp:nvSpPr>
        <dsp:cNvPr id="0" name=""/>
        <dsp:cNvSpPr/>
      </dsp:nvSpPr>
      <dsp:spPr>
        <a:xfrm>
          <a:off x="5051807" y="4125970"/>
          <a:ext cx="4147398" cy="786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题目、摘要、关键词、引言、研究方法、结果分析、讨论、结论、参考文献、致谢</a:t>
          </a:r>
        </a:p>
      </dsp:txBody>
      <dsp:txXfrm>
        <a:off x="5074832" y="4148995"/>
        <a:ext cx="4101348" cy="740098"/>
      </dsp:txXfrm>
    </dsp:sp>
    <dsp:sp modelId="{F9E830FB-198E-4714-ADDC-FB815BE6D546}">
      <dsp:nvSpPr>
        <dsp:cNvPr id="0" name=""/>
        <dsp:cNvSpPr/>
      </dsp:nvSpPr>
      <dsp:spPr>
        <a:xfrm rot="3414179">
          <a:off x="2690677" y="4924558"/>
          <a:ext cx="879629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879629" y="93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108501" y="4911941"/>
        <a:ext cx="43981" cy="43981"/>
      </dsp:txXfrm>
    </dsp:sp>
    <dsp:sp modelId="{88168938-AD8B-43FE-8466-4443553A4D5A}">
      <dsp:nvSpPr>
        <dsp:cNvPr id="0" name=""/>
        <dsp:cNvSpPr/>
      </dsp:nvSpPr>
      <dsp:spPr>
        <a:xfrm>
          <a:off x="3370656" y="5002180"/>
          <a:ext cx="1200821" cy="6004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排版</a:t>
          </a:r>
        </a:p>
      </dsp:txBody>
      <dsp:txXfrm>
        <a:off x="3388241" y="5019765"/>
        <a:ext cx="1165651" cy="565240"/>
      </dsp:txXfrm>
    </dsp:sp>
    <dsp:sp modelId="{5D6617C8-A4BE-4479-9E0D-A7D914884714}">
      <dsp:nvSpPr>
        <dsp:cNvPr id="0" name=""/>
        <dsp:cNvSpPr/>
      </dsp:nvSpPr>
      <dsp:spPr>
        <a:xfrm>
          <a:off x="4571478" y="5293012"/>
          <a:ext cx="480328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480328" y="93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799634" y="5290377"/>
        <a:ext cx="24016" cy="24016"/>
      </dsp:txXfrm>
    </dsp:sp>
    <dsp:sp modelId="{3C188615-3DCB-442A-8B78-F8427C8BA129}">
      <dsp:nvSpPr>
        <dsp:cNvPr id="0" name=""/>
        <dsp:cNvSpPr/>
      </dsp:nvSpPr>
      <dsp:spPr>
        <a:xfrm>
          <a:off x="5051807" y="5002180"/>
          <a:ext cx="4185440" cy="600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文字表述、标点符号、格式排版</a:t>
          </a:r>
        </a:p>
      </dsp:txBody>
      <dsp:txXfrm>
        <a:off x="5069392" y="5019765"/>
        <a:ext cx="4150270" cy="565240"/>
      </dsp:txXfrm>
    </dsp:sp>
    <dsp:sp modelId="{1DF6B737-74E8-4A55-BBE7-C59B2CB1D4F2}">
      <dsp:nvSpPr>
        <dsp:cNvPr id="0" name=""/>
        <dsp:cNvSpPr/>
      </dsp:nvSpPr>
      <dsp:spPr>
        <a:xfrm rot="4668768">
          <a:off x="311696" y="4134571"/>
          <a:ext cx="2275290" cy="18746"/>
        </a:xfrm>
        <a:custGeom>
          <a:avLst/>
          <a:gdLst/>
          <a:ahLst/>
          <a:cxnLst/>
          <a:rect l="0" t="0" r="0" b="0"/>
          <a:pathLst>
            <a:path>
              <a:moveTo>
                <a:pt x="0" y="9373"/>
              </a:moveTo>
              <a:lnTo>
                <a:pt x="2275290" y="93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392459" y="4087062"/>
        <a:ext cx="113764" cy="113764"/>
      </dsp:txXfrm>
    </dsp:sp>
    <dsp:sp modelId="{E5FFA425-868D-4DB6-A780-32871460FEB1}">
      <dsp:nvSpPr>
        <dsp:cNvPr id="0" name=""/>
        <dsp:cNvSpPr/>
      </dsp:nvSpPr>
      <dsp:spPr>
        <a:xfrm>
          <a:off x="1689506" y="4955745"/>
          <a:ext cx="1200821" cy="600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黑体" panose="02010609060101010101" pitchFamily="49" charset="-122"/>
              <a:ea typeface="黑体" panose="02010609060101010101" pitchFamily="49" charset="-122"/>
            </a:rPr>
            <a:t>学术规范</a:t>
          </a:r>
        </a:p>
      </dsp:txBody>
      <dsp:txXfrm>
        <a:off x="1707091" y="4973330"/>
        <a:ext cx="1165651" cy="56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#1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Sty" val="arr"/>
                    <dgm:param type="endSty" val="arr"/>
                    <dgm:param type="begPts" val="radial"/>
                    <dgm:param type="endPts" val="radial"/>
                  </dgm:alg>
                </dgm:if>
                <dgm:else name="Name8">
                  <dgm:alg type="conn">
                    <dgm:param type="begSty" val="arr"/>
                    <dgm:param type="endSty" val="arr"/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#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2020-3-6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11DA-82CB-44C8-99EC-9CE596A896F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r>
              <a:rPr lang="zh-CN" altLang="en-US" dirty="0"/>
              <a:t>提供了一种程序化的探究式学习方法</a:t>
            </a:r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斯普林格旗下的《肿瘤生物学》杂志（世界最大学术出版机构之一）宣布撤销从2012年至2016年发表的来自中国学者107篇医学论文，涉及77家单位及500多名医务人员，包括复旦大学、浙江大学、北京协和医院、中日友好医院等知名高校和医疗机构。</a:t>
            </a:r>
          </a:p>
          <a:p>
            <a:r>
              <a:rPr lang="zh-CN" altLang="en-US"/>
              <a:t>2017年7月27日，科技部等五部门就这次事件调查处理情况举行新闻通气会。处理结果：</a:t>
            </a:r>
            <a:r>
              <a:rPr lang="zh-CN" altLang="en-US">
                <a:sym typeface="+mn-ea"/>
              </a:rPr>
              <a:t>已暂停了21名涉事作者参加的20个国家科技计划项目（课题）的立项程序，工程院暂停了1名涉事作者的院士候选人资格。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>
              <a:lnSpc>
                <a:spcPct val="14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论文在研究、撰写、答辩过</a:t>
            </a:r>
          </a:p>
          <a:p>
            <a:pPr algn="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程中可能存在的不端行为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sym typeface="+mn-ea"/>
              </a:rPr>
              <a:t>阅读量小；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缺少学术写作训练</a:t>
            </a:r>
            <a:endParaRPr lang="en-GB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B1E2B-BA05-45A4-8EE7-DAB29FB802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C3DCF2-437D-4778-99AC-63A726948F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、</a:t>
            </a:r>
            <a:r>
              <a:rPr lang="en-US" altLang="zh-CN" dirty="0"/>
              <a:t>Why</a:t>
            </a:r>
            <a:r>
              <a:rPr lang="zh-CN" altLang="en-US" dirty="0"/>
              <a:t>、</a:t>
            </a:r>
            <a:r>
              <a:rPr lang="en-US" altLang="zh-CN" dirty="0" err="1"/>
              <a:t>Menseted</a:t>
            </a:r>
            <a:endParaRPr lang="en-US" altLang="zh-CN" dirty="0"/>
          </a:p>
          <a:p>
            <a:r>
              <a:rPr lang="zh-CN" altLang="en-US" dirty="0"/>
              <a:t>背景历史来龙去脉</a:t>
            </a:r>
            <a:endParaRPr lang="en-US" altLang="zh-CN" dirty="0"/>
          </a:p>
          <a:p>
            <a:r>
              <a:rPr lang="zh-CN" altLang="en-US"/>
              <a:t>总述、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特点：新颖、简洁、明确、概括、宜小不宜大，字数不超过20个。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特点：新颖、简洁、明确、概括、宜小不宜大，字数不超过20个。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关键词是从论文标题和正文中选取出来的，具有表现论文主题内容的规范化词语或术语，单独标写在摘要之后，正文之前。其作用是表示某一信息数目，便于文献资料和情报信息检索系统存入存储器，以供检索。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4BCF4-19A7-447E-AAD4-33EB6D25D8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X代表什么：</a:t>
            </a: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学习：创新学习</a:t>
            </a: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未知：探索未知</a:t>
            </a: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无限：认知无限</a:t>
            </a: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希望：承载希望</a:t>
            </a:r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+mn-cs"/>
              </a:r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303" y="356659"/>
            <a:ext cx="7863029" cy="4406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93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2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320"/>
            <a:ext cx="1632181" cy="406233"/>
          </a:xfrm>
        </p:spPr>
        <p:txBody>
          <a:bodyPr/>
          <a:lstStyle>
            <a:lvl1pPr algn="ctr">
              <a:defRPr sz="1865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270837" y="872083"/>
            <a:ext cx="10479237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27435" y="331259"/>
            <a:ext cx="528000" cy="528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41295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7" y="0"/>
            <a:ext cx="12164025" cy="685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547"/>
          <p:cNvSpPr/>
          <p:nvPr userDrawn="1"/>
        </p:nvSpPr>
        <p:spPr>
          <a:xfrm flipV="1">
            <a:off x="292784" y="955595"/>
            <a:ext cx="11387859" cy="0"/>
          </a:xfrm>
          <a:prstGeom prst="line">
            <a:avLst/>
          </a:prstGeom>
          <a:ln w="57150">
            <a:solidFill>
              <a:schemeClr val="accent6"/>
            </a:solidFill>
            <a:prstDash val="sysDot"/>
            <a:miter lim="400000"/>
            <a:headEnd type="triangle" len="sm"/>
            <a:tailEnd type="triangle" len="sm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2285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879249" y="315552"/>
            <a:ext cx="5397725" cy="734200"/>
            <a:chOff x="1758500" y="631083"/>
            <a:chExt cx="10795450" cy="1468351"/>
          </a:xfrm>
        </p:grpSpPr>
        <p:sp>
          <p:nvSpPr>
            <p:cNvPr id="3" name="Shape 1545"/>
            <p:cNvSpPr/>
            <p:nvPr userDrawn="1"/>
          </p:nvSpPr>
          <p:spPr>
            <a:xfrm>
              <a:off x="1758500" y="631083"/>
              <a:ext cx="10795450" cy="74673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4000">
                  <a:solidFill>
                    <a:srgbClr val="656565"/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425" b="0" dirty="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请在视图</a:t>
              </a:r>
              <a:r>
                <a:rPr lang="en-US" altLang="zh-CN" sz="2425" b="0" dirty="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2425" b="0" dirty="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rPr>
                <a:t>母版中修改您的标题文字</a:t>
              </a:r>
              <a:endParaRPr sz="2425" b="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Shape 1546"/>
            <p:cNvSpPr/>
            <p:nvPr userDrawn="1"/>
          </p:nvSpPr>
          <p:spPr>
            <a:xfrm>
              <a:off x="1771200" y="1351429"/>
              <a:ext cx="4895757" cy="74800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2000">
                  <a:solidFill>
                    <a:srgbClr val="656565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215">
                  <a:solidFill>
                    <a:schemeClr val="accent6"/>
                  </a:solidFill>
                </a:rPr>
                <a:t>Put your Amazing Sub Title Here</a:t>
              </a:r>
            </a:p>
          </p:txBody>
        </p:sp>
      </p:grpSp>
      <p:sp>
        <p:nvSpPr>
          <p:cNvPr id="10" name="Oval 69"/>
          <p:cNvSpPr/>
          <p:nvPr/>
        </p:nvSpPr>
        <p:spPr>
          <a:xfrm>
            <a:off x="10929205" y="731064"/>
            <a:ext cx="129341" cy="1293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6" tIns="22837" rIns="45676" bIns="22837" rtlCol="0" anchor="ctr"/>
          <a:lstStyle/>
          <a:p>
            <a:pPr algn="ctr"/>
            <a:endParaRPr lang="en-US" sz="1285" dirty="0">
              <a:solidFill>
                <a:schemeClr val="bg1"/>
              </a:solidFill>
            </a:endParaRPr>
          </a:p>
        </p:txBody>
      </p:sp>
      <p:sp>
        <p:nvSpPr>
          <p:cNvPr id="11" name="Oval 70"/>
          <p:cNvSpPr/>
          <p:nvPr/>
        </p:nvSpPr>
        <p:spPr>
          <a:xfrm>
            <a:off x="11081649" y="731064"/>
            <a:ext cx="129341" cy="129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6" tIns="22837" rIns="45676" bIns="22837" rtlCol="0" anchor="ctr"/>
          <a:lstStyle/>
          <a:p>
            <a:pPr algn="ctr"/>
            <a:endParaRPr lang="en-US" sz="1285" dirty="0">
              <a:solidFill>
                <a:schemeClr val="bg1"/>
              </a:solidFill>
            </a:endParaRPr>
          </a:p>
        </p:txBody>
      </p:sp>
      <p:sp>
        <p:nvSpPr>
          <p:cNvPr id="12" name="Oval 71"/>
          <p:cNvSpPr/>
          <p:nvPr/>
        </p:nvSpPr>
        <p:spPr>
          <a:xfrm>
            <a:off x="11234092" y="731064"/>
            <a:ext cx="129341" cy="1293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6" tIns="22837" rIns="45676" bIns="22837" rtlCol="0" anchor="ctr"/>
          <a:lstStyle/>
          <a:p>
            <a:pPr algn="ctr"/>
            <a:endParaRPr lang="en-US" sz="1285" dirty="0">
              <a:solidFill>
                <a:schemeClr val="bg1"/>
              </a:solidFill>
            </a:endParaRPr>
          </a:p>
        </p:txBody>
      </p:sp>
      <p:sp>
        <p:nvSpPr>
          <p:cNvPr id="13" name="Oval 72"/>
          <p:cNvSpPr/>
          <p:nvPr/>
        </p:nvSpPr>
        <p:spPr>
          <a:xfrm>
            <a:off x="11386536" y="731064"/>
            <a:ext cx="129341" cy="1293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6" tIns="22837" rIns="45676" bIns="22837" rtlCol="0" anchor="ctr"/>
          <a:lstStyle/>
          <a:p>
            <a:pPr algn="ctr"/>
            <a:endParaRPr lang="en-US" sz="1285" dirty="0">
              <a:solidFill>
                <a:schemeClr val="bg1"/>
              </a:solidFill>
            </a:endParaRPr>
          </a:p>
        </p:txBody>
      </p:sp>
      <p:sp>
        <p:nvSpPr>
          <p:cNvPr id="14" name="Oval 73"/>
          <p:cNvSpPr/>
          <p:nvPr/>
        </p:nvSpPr>
        <p:spPr>
          <a:xfrm>
            <a:off x="11538979" y="731064"/>
            <a:ext cx="129341" cy="1293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6" tIns="22837" rIns="45676" bIns="22837" rtlCol="0" anchor="ctr"/>
          <a:lstStyle/>
          <a:p>
            <a:pPr algn="ctr"/>
            <a:endParaRPr lang="en-US" sz="1285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11442585" y="6159303"/>
            <a:ext cx="517477" cy="518685"/>
            <a:chOff x="12101513" y="6959600"/>
            <a:chExt cx="1252538" cy="1252538"/>
          </a:xfrm>
          <a:solidFill>
            <a:schemeClr val="accent5">
              <a:alpha val="34000"/>
            </a:schemeClr>
          </a:solidFill>
        </p:grpSpPr>
        <p:sp>
          <p:nvSpPr>
            <p:cNvPr id="17" name="Oval 100"/>
            <p:cNvSpPr>
              <a:spLocks noChangeArrowheads="1"/>
            </p:cNvSpPr>
            <p:nvPr/>
          </p:nvSpPr>
          <p:spPr bwMode="auto">
            <a:xfrm>
              <a:off x="12401551" y="7259638"/>
              <a:ext cx="652463" cy="652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325" tIns="32662" rIns="65325" bIns="32662" numCol="1" anchor="t" anchorCtr="0" compatLnSpc="1"/>
            <a:lstStyle/>
            <a:p>
              <a:endParaRPr lang="zh-CN" altLang="en-US" sz="1285"/>
            </a:p>
          </p:txBody>
        </p:sp>
        <p:sp>
          <p:nvSpPr>
            <p:cNvPr id="18" name="Freeform 101"/>
            <p:cNvSpPr>
              <a:spLocks noEditPoints="1"/>
            </p:cNvSpPr>
            <p:nvPr/>
          </p:nvSpPr>
          <p:spPr bwMode="auto">
            <a:xfrm>
              <a:off x="12101513" y="6959600"/>
              <a:ext cx="1252538" cy="1252538"/>
            </a:xfrm>
            <a:custGeom>
              <a:avLst/>
              <a:gdLst>
                <a:gd name="T0" fmla="*/ 167 w 334"/>
                <a:gd name="T1" fmla="*/ 334 h 334"/>
                <a:gd name="T2" fmla="*/ 167 w 334"/>
                <a:gd name="T3" fmla="*/ 302 h 334"/>
                <a:gd name="T4" fmla="*/ 302 w 334"/>
                <a:gd name="T5" fmla="*/ 167 h 334"/>
                <a:gd name="T6" fmla="*/ 334 w 334"/>
                <a:gd name="T7" fmla="*/ 166 h 334"/>
                <a:gd name="T8" fmla="*/ 334 w 334"/>
                <a:gd name="T9" fmla="*/ 167 h 334"/>
                <a:gd name="T10" fmla="*/ 167 w 334"/>
                <a:gd name="T11" fmla="*/ 334 h 334"/>
                <a:gd name="T12" fmla="*/ 84 w 334"/>
                <a:gd name="T13" fmla="*/ 312 h 334"/>
                <a:gd name="T14" fmla="*/ 0 w 334"/>
                <a:gd name="T15" fmla="*/ 167 h 334"/>
                <a:gd name="T16" fmla="*/ 22 w 334"/>
                <a:gd name="T17" fmla="*/ 84 h 334"/>
                <a:gd name="T18" fmla="*/ 50 w 334"/>
                <a:gd name="T19" fmla="*/ 100 h 334"/>
                <a:gd name="T20" fmla="*/ 32 w 334"/>
                <a:gd name="T21" fmla="*/ 167 h 334"/>
                <a:gd name="T22" fmla="*/ 100 w 334"/>
                <a:gd name="T23" fmla="*/ 284 h 334"/>
                <a:gd name="T24" fmla="*/ 84 w 334"/>
                <a:gd name="T25" fmla="*/ 312 h 334"/>
                <a:gd name="T26" fmla="*/ 284 w 334"/>
                <a:gd name="T27" fmla="*/ 99 h 334"/>
                <a:gd name="T28" fmla="*/ 167 w 334"/>
                <a:gd name="T29" fmla="*/ 32 h 334"/>
                <a:gd name="T30" fmla="*/ 99 w 334"/>
                <a:gd name="T31" fmla="*/ 50 h 334"/>
                <a:gd name="T32" fmla="*/ 83 w 334"/>
                <a:gd name="T33" fmla="*/ 22 h 334"/>
                <a:gd name="T34" fmla="*/ 167 w 334"/>
                <a:gd name="T35" fmla="*/ 0 h 334"/>
                <a:gd name="T36" fmla="*/ 311 w 334"/>
                <a:gd name="T37" fmla="*/ 83 h 334"/>
                <a:gd name="T38" fmla="*/ 284 w 334"/>
                <a:gd name="T39" fmla="*/ 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334">
                  <a:moveTo>
                    <a:pt x="167" y="334"/>
                  </a:moveTo>
                  <a:cubicBezTo>
                    <a:pt x="167" y="302"/>
                    <a:pt x="167" y="302"/>
                    <a:pt x="167" y="302"/>
                  </a:cubicBezTo>
                  <a:cubicBezTo>
                    <a:pt x="242" y="302"/>
                    <a:pt x="302" y="241"/>
                    <a:pt x="302" y="167"/>
                  </a:cubicBezTo>
                  <a:cubicBezTo>
                    <a:pt x="334" y="166"/>
                    <a:pt x="334" y="166"/>
                    <a:pt x="334" y="166"/>
                  </a:cubicBezTo>
                  <a:cubicBezTo>
                    <a:pt x="334" y="167"/>
                    <a:pt x="334" y="167"/>
                    <a:pt x="334" y="167"/>
                  </a:cubicBezTo>
                  <a:cubicBezTo>
                    <a:pt x="334" y="259"/>
                    <a:pt x="259" y="334"/>
                    <a:pt x="167" y="334"/>
                  </a:cubicBezTo>
                  <a:close/>
                  <a:moveTo>
                    <a:pt x="84" y="312"/>
                  </a:moveTo>
                  <a:cubicBezTo>
                    <a:pt x="32" y="282"/>
                    <a:pt x="0" y="227"/>
                    <a:pt x="0" y="167"/>
                  </a:cubicBezTo>
                  <a:cubicBezTo>
                    <a:pt x="0" y="138"/>
                    <a:pt x="8" y="109"/>
                    <a:pt x="22" y="8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38" y="120"/>
                    <a:pt x="32" y="143"/>
                    <a:pt x="32" y="167"/>
                  </a:cubicBezTo>
                  <a:cubicBezTo>
                    <a:pt x="32" y="215"/>
                    <a:pt x="58" y="260"/>
                    <a:pt x="100" y="284"/>
                  </a:cubicBezTo>
                  <a:lnTo>
                    <a:pt x="84" y="312"/>
                  </a:lnTo>
                  <a:close/>
                  <a:moveTo>
                    <a:pt x="284" y="99"/>
                  </a:moveTo>
                  <a:cubicBezTo>
                    <a:pt x="260" y="58"/>
                    <a:pt x="215" y="32"/>
                    <a:pt x="167" y="32"/>
                  </a:cubicBezTo>
                  <a:cubicBezTo>
                    <a:pt x="143" y="32"/>
                    <a:pt x="120" y="38"/>
                    <a:pt x="99" y="50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108" y="8"/>
                    <a:pt x="138" y="0"/>
                    <a:pt x="167" y="0"/>
                  </a:cubicBezTo>
                  <a:cubicBezTo>
                    <a:pt x="226" y="0"/>
                    <a:pt x="282" y="32"/>
                    <a:pt x="311" y="83"/>
                  </a:cubicBezTo>
                  <a:lnTo>
                    <a:pt x="284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325" tIns="32662" rIns="65325" bIns="32662" numCol="1" anchor="t" anchorCtr="0" compatLnSpc="1"/>
            <a:lstStyle/>
            <a:p>
              <a:endParaRPr lang="zh-CN" altLang="en-US" sz="1285"/>
            </a:p>
          </p:txBody>
        </p:sp>
      </p:grpSp>
      <p:sp>
        <p:nvSpPr>
          <p:cNvPr id="19" name="椭圆 18"/>
          <p:cNvSpPr/>
          <p:nvPr userDrawn="1"/>
        </p:nvSpPr>
        <p:spPr bwMode="auto">
          <a:xfrm>
            <a:off x="800456" y="6380453"/>
            <a:ext cx="115115" cy="115384"/>
          </a:xfrm>
          <a:prstGeom prst="ellipse">
            <a:avLst/>
          </a:prstGeom>
          <a:solidFill>
            <a:schemeClr val="accent5">
              <a:alpha val="68000"/>
            </a:schemeClr>
          </a:solidFill>
          <a:ln>
            <a:noFill/>
          </a:ln>
        </p:spPr>
        <p:txBody>
          <a:bodyPr vert="horz" wrap="square" lIns="65325" tIns="32662" rIns="65325" bIns="32662" numCol="1" rtlCol="0" anchor="t" anchorCtr="0" compatLnSpc="1"/>
          <a:lstStyle/>
          <a:p>
            <a:pPr algn="ctr"/>
            <a:endParaRPr lang="zh-CN" altLang="en-US" sz="1285"/>
          </a:p>
        </p:txBody>
      </p:sp>
      <p:sp>
        <p:nvSpPr>
          <p:cNvPr id="20" name="椭圆 19"/>
          <p:cNvSpPr/>
          <p:nvPr userDrawn="1"/>
        </p:nvSpPr>
        <p:spPr bwMode="auto">
          <a:xfrm>
            <a:off x="1003059" y="6380453"/>
            <a:ext cx="115115" cy="115384"/>
          </a:xfrm>
          <a:prstGeom prst="ellipse">
            <a:avLst/>
          </a:prstGeom>
          <a:solidFill>
            <a:schemeClr val="accent5">
              <a:alpha val="68000"/>
            </a:schemeClr>
          </a:solidFill>
          <a:ln>
            <a:noFill/>
          </a:ln>
        </p:spPr>
        <p:txBody>
          <a:bodyPr vert="horz" wrap="square" lIns="65325" tIns="32662" rIns="65325" bIns="32662" numCol="1" rtlCol="0" anchor="t" anchorCtr="0" compatLnSpc="1"/>
          <a:lstStyle/>
          <a:p>
            <a:pPr algn="ctr"/>
            <a:endParaRPr lang="zh-CN" altLang="en-US" sz="1285"/>
          </a:p>
        </p:txBody>
      </p:sp>
      <p:sp>
        <p:nvSpPr>
          <p:cNvPr id="21" name="椭圆 20"/>
          <p:cNvSpPr/>
          <p:nvPr userDrawn="1"/>
        </p:nvSpPr>
        <p:spPr bwMode="auto">
          <a:xfrm>
            <a:off x="1205660" y="6380453"/>
            <a:ext cx="115115" cy="115384"/>
          </a:xfrm>
          <a:prstGeom prst="ellipse">
            <a:avLst/>
          </a:prstGeom>
          <a:solidFill>
            <a:schemeClr val="accent5">
              <a:alpha val="68000"/>
            </a:schemeClr>
          </a:solidFill>
          <a:ln>
            <a:noFill/>
          </a:ln>
        </p:spPr>
        <p:txBody>
          <a:bodyPr vert="horz" wrap="square" lIns="65325" tIns="32662" rIns="65325" bIns="32662" numCol="1" rtlCol="0" anchor="t" anchorCtr="0" compatLnSpc="1"/>
          <a:lstStyle/>
          <a:p>
            <a:pPr algn="ctr"/>
            <a:endParaRPr lang="zh-CN" altLang="en-US" sz="1285"/>
          </a:p>
        </p:txBody>
      </p:sp>
      <p:sp>
        <p:nvSpPr>
          <p:cNvPr id="22" name="椭圆 21"/>
          <p:cNvSpPr/>
          <p:nvPr userDrawn="1"/>
        </p:nvSpPr>
        <p:spPr bwMode="auto">
          <a:xfrm>
            <a:off x="1408261" y="6380453"/>
            <a:ext cx="115115" cy="115384"/>
          </a:xfrm>
          <a:prstGeom prst="ellipse">
            <a:avLst/>
          </a:prstGeom>
          <a:solidFill>
            <a:schemeClr val="accent5">
              <a:alpha val="68000"/>
            </a:schemeClr>
          </a:solidFill>
          <a:ln>
            <a:noFill/>
          </a:ln>
        </p:spPr>
        <p:txBody>
          <a:bodyPr vert="horz" wrap="square" lIns="65325" tIns="32662" rIns="65325" bIns="32662" numCol="1" rtlCol="0" anchor="t" anchorCtr="0" compatLnSpc="1"/>
          <a:lstStyle/>
          <a:p>
            <a:pPr algn="ctr"/>
            <a:endParaRPr lang="zh-CN" altLang="en-US" sz="1285"/>
          </a:p>
        </p:txBody>
      </p:sp>
      <p:sp>
        <p:nvSpPr>
          <p:cNvPr id="7" name="AutoShape 4"/>
          <p:cNvSpPr>
            <a:spLocks noChangeAspect="1" noChangeArrowheads="1" noTextEdit="1"/>
          </p:cNvSpPr>
          <p:nvPr userDrawn="1"/>
        </p:nvSpPr>
        <p:spPr bwMode="auto">
          <a:xfrm>
            <a:off x="885764" y="956037"/>
            <a:ext cx="309620" cy="32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25" tIns="32662" rIns="65325" bIns="32662" numCol="1" anchor="t" anchorCtr="0" compatLnSpc="1"/>
          <a:lstStyle/>
          <a:p>
            <a:endParaRPr lang="zh-CN" altLang="en-US" sz="1285"/>
          </a:p>
        </p:txBody>
      </p:sp>
      <p:sp>
        <p:nvSpPr>
          <p:cNvPr id="27" name="Freeform 13"/>
          <p:cNvSpPr>
            <a:spLocks noEditPoints="1"/>
          </p:cNvSpPr>
          <p:nvPr userDrawn="1"/>
        </p:nvSpPr>
        <p:spPr bwMode="auto">
          <a:xfrm>
            <a:off x="212932" y="265745"/>
            <a:ext cx="587524" cy="588893"/>
          </a:xfrm>
          <a:custGeom>
            <a:avLst/>
            <a:gdLst>
              <a:gd name="T0" fmla="*/ 193 w 365"/>
              <a:gd name="T1" fmla="*/ 365 h 365"/>
              <a:gd name="T2" fmla="*/ 210 w 365"/>
              <a:gd name="T3" fmla="*/ 314 h 365"/>
              <a:gd name="T4" fmla="*/ 210 w 365"/>
              <a:gd name="T5" fmla="*/ 314 h 365"/>
              <a:gd name="T6" fmla="*/ 170 w 365"/>
              <a:gd name="T7" fmla="*/ 317 h 365"/>
              <a:gd name="T8" fmla="*/ 225 w 365"/>
              <a:gd name="T9" fmla="*/ 360 h 365"/>
              <a:gd name="T10" fmla="*/ 116 w 365"/>
              <a:gd name="T11" fmla="*/ 353 h 365"/>
              <a:gd name="T12" fmla="*/ 248 w 365"/>
              <a:gd name="T13" fmla="*/ 300 h 365"/>
              <a:gd name="T14" fmla="*/ 248 w 365"/>
              <a:gd name="T15" fmla="*/ 300 h 365"/>
              <a:gd name="T16" fmla="*/ 130 w 365"/>
              <a:gd name="T17" fmla="*/ 307 h 365"/>
              <a:gd name="T18" fmla="*/ 276 w 365"/>
              <a:gd name="T19" fmla="*/ 339 h 365"/>
              <a:gd name="T20" fmla="*/ 68 w 365"/>
              <a:gd name="T21" fmla="*/ 325 h 365"/>
              <a:gd name="T22" fmla="*/ 280 w 365"/>
              <a:gd name="T23" fmla="*/ 275 h 365"/>
              <a:gd name="T24" fmla="*/ 280 w 365"/>
              <a:gd name="T25" fmla="*/ 275 h 365"/>
              <a:gd name="T26" fmla="*/ 96 w 365"/>
              <a:gd name="T27" fmla="*/ 286 h 365"/>
              <a:gd name="T28" fmla="*/ 318 w 365"/>
              <a:gd name="T29" fmla="*/ 305 h 365"/>
              <a:gd name="T30" fmla="*/ 31 w 365"/>
              <a:gd name="T31" fmla="*/ 285 h 365"/>
              <a:gd name="T32" fmla="*/ 303 w 365"/>
              <a:gd name="T33" fmla="*/ 242 h 365"/>
              <a:gd name="T34" fmla="*/ 303 w 365"/>
              <a:gd name="T35" fmla="*/ 242 h 365"/>
              <a:gd name="T36" fmla="*/ 69 w 365"/>
              <a:gd name="T37" fmla="*/ 255 h 365"/>
              <a:gd name="T38" fmla="*/ 348 w 365"/>
              <a:gd name="T39" fmla="*/ 258 h 365"/>
              <a:gd name="T40" fmla="*/ 7 w 365"/>
              <a:gd name="T41" fmla="*/ 235 h 365"/>
              <a:gd name="T42" fmla="*/ 315 w 365"/>
              <a:gd name="T43" fmla="*/ 203 h 365"/>
              <a:gd name="T44" fmla="*/ 315 w 365"/>
              <a:gd name="T45" fmla="*/ 203 h 365"/>
              <a:gd name="T46" fmla="*/ 52 w 365"/>
              <a:gd name="T47" fmla="*/ 218 h 365"/>
              <a:gd name="T48" fmla="*/ 1 w 365"/>
              <a:gd name="T49" fmla="*/ 204 h 365"/>
              <a:gd name="T50" fmla="*/ 0 w 365"/>
              <a:gd name="T51" fmla="*/ 181 h 365"/>
              <a:gd name="T52" fmla="*/ 316 w 365"/>
              <a:gd name="T53" fmla="*/ 200 h 365"/>
              <a:gd name="T54" fmla="*/ 2 w 365"/>
              <a:gd name="T55" fmla="*/ 153 h 365"/>
              <a:gd name="T56" fmla="*/ 2 w 365"/>
              <a:gd name="T57" fmla="*/ 153 h 365"/>
              <a:gd name="T58" fmla="*/ 364 w 365"/>
              <a:gd name="T59" fmla="*/ 163 h 365"/>
              <a:gd name="T60" fmla="*/ 50 w 365"/>
              <a:gd name="T61" fmla="*/ 158 h 365"/>
              <a:gd name="T62" fmla="*/ 307 w 365"/>
              <a:gd name="T63" fmla="*/ 132 h 365"/>
              <a:gd name="T64" fmla="*/ 19 w 365"/>
              <a:gd name="T65" fmla="*/ 101 h 365"/>
              <a:gd name="T66" fmla="*/ 19 w 365"/>
              <a:gd name="T67" fmla="*/ 101 h 365"/>
              <a:gd name="T68" fmla="*/ 350 w 365"/>
              <a:gd name="T69" fmla="*/ 110 h 365"/>
              <a:gd name="T70" fmla="*/ 63 w 365"/>
              <a:gd name="T71" fmla="*/ 119 h 365"/>
              <a:gd name="T72" fmla="*/ 286 w 365"/>
              <a:gd name="T73" fmla="*/ 97 h 365"/>
              <a:gd name="T74" fmla="*/ 51 w 365"/>
              <a:gd name="T75" fmla="*/ 56 h 365"/>
              <a:gd name="T76" fmla="*/ 51 w 365"/>
              <a:gd name="T77" fmla="*/ 56 h 365"/>
              <a:gd name="T78" fmla="*/ 320 w 365"/>
              <a:gd name="T79" fmla="*/ 63 h 365"/>
              <a:gd name="T80" fmla="*/ 88 w 365"/>
              <a:gd name="T81" fmla="*/ 87 h 365"/>
              <a:gd name="T82" fmla="*/ 256 w 365"/>
              <a:gd name="T83" fmla="*/ 70 h 365"/>
              <a:gd name="T84" fmla="*/ 94 w 365"/>
              <a:gd name="T85" fmla="*/ 23 h 365"/>
              <a:gd name="T86" fmla="*/ 94 w 365"/>
              <a:gd name="T87" fmla="*/ 23 h 365"/>
              <a:gd name="T88" fmla="*/ 279 w 365"/>
              <a:gd name="T89" fmla="*/ 27 h 365"/>
              <a:gd name="T90" fmla="*/ 120 w 365"/>
              <a:gd name="T91" fmla="*/ 63 h 365"/>
              <a:gd name="T92" fmla="*/ 219 w 365"/>
              <a:gd name="T93" fmla="*/ 53 h 365"/>
              <a:gd name="T94" fmla="*/ 146 w 365"/>
              <a:gd name="T95" fmla="*/ 4 h 365"/>
              <a:gd name="T96" fmla="*/ 146 w 365"/>
              <a:gd name="T97" fmla="*/ 4 h 365"/>
              <a:gd name="T98" fmla="*/ 228 w 365"/>
              <a:gd name="T99" fmla="*/ 6 h 365"/>
              <a:gd name="T100" fmla="*/ 159 w 365"/>
              <a:gd name="T101" fmla="*/ 50 h 365"/>
              <a:gd name="T102" fmla="*/ 178 w 365"/>
              <a:gd name="T103" fmla="*/ 0 h 365"/>
              <a:gd name="T104" fmla="*/ 201 w 365"/>
              <a:gd name="T105" fmla="*/ 1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5" h="365">
                <a:moveTo>
                  <a:pt x="173" y="317"/>
                </a:moveTo>
                <a:cubicBezTo>
                  <a:pt x="170" y="365"/>
                  <a:pt x="170" y="365"/>
                  <a:pt x="170" y="365"/>
                </a:cubicBezTo>
                <a:cubicBezTo>
                  <a:pt x="174" y="365"/>
                  <a:pt x="178" y="365"/>
                  <a:pt x="182" y="365"/>
                </a:cubicBezTo>
                <a:cubicBezTo>
                  <a:pt x="186" y="365"/>
                  <a:pt x="189" y="365"/>
                  <a:pt x="193" y="365"/>
                </a:cubicBezTo>
                <a:cubicBezTo>
                  <a:pt x="190" y="317"/>
                  <a:pt x="190" y="317"/>
                  <a:pt x="190" y="317"/>
                </a:cubicBezTo>
                <a:cubicBezTo>
                  <a:pt x="187" y="317"/>
                  <a:pt x="185" y="317"/>
                  <a:pt x="182" y="317"/>
                </a:cubicBezTo>
                <a:cubicBezTo>
                  <a:pt x="179" y="317"/>
                  <a:pt x="176" y="317"/>
                  <a:pt x="173" y="317"/>
                </a:cubicBezTo>
                <a:moveTo>
                  <a:pt x="210" y="314"/>
                </a:moveTo>
                <a:cubicBezTo>
                  <a:pt x="205" y="315"/>
                  <a:pt x="199" y="316"/>
                  <a:pt x="193" y="317"/>
                </a:cubicBezTo>
                <a:cubicBezTo>
                  <a:pt x="197" y="365"/>
                  <a:pt x="197" y="365"/>
                  <a:pt x="197" y="365"/>
                </a:cubicBezTo>
                <a:cubicBezTo>
                  <a:pt x="205" y="364"/>
                  <a:pt x="213" y="363"/>
                  <a:pt x="220" y="361"/>
                </a:cubicBezTo>
                <a:cubicBezTo>
                  <a:pt x="210" y="314"/>
                  <a:pt x="210" y="314"/>
                  <a:pt x="210" y="314"/>
                </a:cubicBezTo>
                <a:moveTo>
                  <a:pt x="153" y="314"/>
                </a:moveTo>
                <a:cubicBezTo>
                  <a:pt x="142" y="361"/>
                  <a:pt x="142" y="361"/>
                  <a:pt x="142" y="361"/>
                </a:cubicBezTo>
                <a:cubicBezTo>
                  <a:pt x="150" y="363"/>
                  <a:pt x="158" y="364"/>
                  <a:pt x="165" y="364"/>
                </a:cubicBezTo>
                <a:cubicBezTo>
                  <a:pt x="170" y="317"/>
                  <a:pt x="170" y="317"/>
                  <a:pt x="170" y="317"/>
                </a:cubicBezTo>
                <a:cubicBezTo>
                  <a:pt x="164" y="316"/>
                  <a:pt x="158" y="315"/>
                  <a:pt x="153" y="314"/>
                </a:cubicBezTo>
                <a:moveTo>
                  <a:pt x="230" y="309"/>
                </a:moveTo>
                <a:cubicBezTo>
                  <a:pt x="224" y="311"/>
                  <a:pt x="219" y="312"/>
                  <a:pt x="213" y="314"/>
                </a:cubicBezTo>
                <a:cubicBezTo>
                  <a:pt x="225" y="360"/>
                  <a:pt x="225" y="360"/>
                  <a:pt x="225" y="360"/>
                </a:cubicBezTo>
                <a:cubicBezTo>
                  <a:pt x="232" y="358"/>
                  <a:pt x="239" y="356"/>
                  <a:pt x="247" y="353"/>
                </a:cubicBezTo>
                <a:cubicBezTo>
                  <a:pt x="230" y="309"/>
                  <a:pt x="230" y="309"/>
                  <a:pt x="230" y="309"/>
                </a:cubicBezTo>
                <a:moveTo>
                  <a:pt x="133" y="308"/>
                </a:moveTo>
                <a:cubicBezTo>
                  <a:pt x="116" y="353"/>
                  <a:pt x="116" y="353"/>
                  <a:pt x="116" y="353"/>
                </a:cubicBezTo>
                <a:cubicBezTo>
                  <a:pt x="123" y="356"/>
                  <a:pt x="131" y="358"/>
                  <a:pt x="138" y="360"/>
                </a:cubicBezTo>
                <a:cubicBezTo>
                  <a:pt x="150" y="313"/>
                  <a:pt x="150" y="313"/>
                  <a:pt x="150" y="313"/>
                </a:cubicBezTo>
                <a:cubicBezTo>
                  <a:pt x="144" y="312"/>
                  <a:pt x="139" y="310"/>
                  <a:pt x="133" y="308"/>
                </a:cubicBezTo>
                <a:moveTo>
                  <a:pt x="248" y="300"/>
                </a:moveTo>
                <a:cubicBezTo>
                  <a:pt x="243" y="303"/>
                  <a:pt x="238" y="305"/>
                  <a:pt x="233" y="307"/>
                </a:cubicBezTo>
                <a:cubicBezTo>
                  <a:pt x="251" y="352"/>
                  <a:pt x="251" y="352"/>
                  <a:pt x="251" y="352"/>
                </a:cubicBezTo>
                <a:cubicBezTo>
                  <a:pt x="258" y="349"/>
                  <a:pt x="265" y="346"/>
                  <a:pt x="272" y="342"/>
                </a:cubicBezTo>
                <a:cubicBezTo>
                  <a:pt x="248" y="300"/>
                  <a:pt x="248" y="300"/>
                  <a:pt x="248" y="300"/>
                </a:cubicBezTo>
                <a:moveTo>
                  <a:pt x="115" y="299"/>
                </a:moveTo>
                <a:cubicBezTo>
                  <a:pt x="91" y="341"/>
                  <a:pt x="91" y="341"/>
                  <a:pt x="91" y="341"/>
                </a:cubicBezTo>
                <a:cubicBezTo>
                  <a:pt x="98" y="345"/>
                  <a:pt x="105" y="348"/>
                  <a:pt x="112" y="351"/>
                </a:cubicBezTo>
                <a:cubicBezTo>
                  <a:pt x="130" y="307"/>
                  <a:pt x="130" y="307"/>
                  <a:pt x="130" y="307"/>
                </a:cubicBezTo>
                <a:cubicBezTo>
                  <a:pt x="125" y="305"/>
                  <a:pt x="120" y="302"/>
                  <a:pt x="115" y="299"/>
                </a:cubicBezTo>
                <a:moveTo>
                  <a:pt x="265" y="289"/>
                </a:moveTo>
                <a:cubicBezTo>
                  <a:pt x="261" y="292"/>
                  <a:pt x="256" y="295"/>
                  <a:pt x="251" y="298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82" y="336"/>
                  <a:pt x="289" y="331"/>
                  <a:pt x="295" y="326"/>
                </a:cubicBezTo>
                <a:cubicBezTo>
                  <a:pt x="265" y="289"/>
                  <a:pt x="265" y="289"/>
                  <a:pt x="265" y="289"/>
                </a:cubicBezTo>
                <a:moveTo>
                  <a:pt x="98" y="288"/>
                </a:moveTo>
                <a:cubicBezTo>
                  <a:pt x="68" y="325"/>
                  <a:pt x="68" y="325"/>
                  <a:pt x="68" y="325"/>
                </a:cubicBezTo>
                <a:cubicBezTo>
                  <a:pt x="74" y="330"/>
                  <a:pt x="81" y="335"/>
                  <a:pt x="87" y="339"/>
                </a:cubicBezTo>
                <a:cubicBezTo>
                  <a:pt x="112" y="298"/>
                  <a:pt x="112" y="298"/>
                  <a:pt x="112" y="298"/>
                </a:cubicBezTo>
                <a:cubicBezTo>
                  <a:pt x="107" y="295"/>
                  <a:pt x="103" y="291"/>
                  <a:pt x="98" y="288"/>
                </a:cubicBezTo>
                <a:moveTo>
                  <a:pt x="280" y="275"/>
                </a:moveTo>
                <a:cubicBezTo>
                  <a:pt x="276" y="279"/>
                  <a:pt x="272" y="283"/>
                  <a:pt x="268" y="287"/>
                </a:cubicBezTo>
                <a:cubicBezTo>
                  <a:pt x="298" y="324"/>
                  <a:pt x="298" y="324"/>
                  <a:pt x="298" y="324"/>
                </a:cubicBezTo>
                <a:cubicBezTo>
                  <a:pt x="304" y="319"/>
                  <a:pt x="310" y="313"/>
                  <a:pt x="315" y="308"/>
                </a:cubicBezTo>
                <a:cubicBezTo>
                  <a:pt x="280" y="275"/>
                  <a:pt x="280" y="275"/>
                  <a:pt x="280" y="275"/>
                </a:cubicBezTo>
                <a:moveTo>
                  <a:pt x="83" y="274"/>
                </a:moveTo>
                <a:cubicBezTo>
                  <a:pt x="48" y="307"/>
                  <a:pt x="48" y="307"/>
                  <a:pt x="48" y="307"/>
                </a:cubicBezTo>
                <a:cubicBezTo>
                  <a:pt x="53" y="312"/>
                  <a:pt x="59" y="318"/>
                  <a:pt x="65" y="322"/>
                </a:cubicBezTo>
                <a:cubicBezTo>
                  <a:pt x="96" y="286"/>
                  <a:pt x="96" y="286"/>
                  <a:pt x="96" y="286"/>
                </a:cubicBezTo>
                <a:cubicBezTo>
                  <a:pt x="91" y="282"/>
                  <a:pt x="87" y="278"/>
                  <a:pt x="83" y="274"/>
                </a:cubicBezTo>
                <a:moveTo>
                  <a:pt x="293" y="259"/>
                </a:moveTo>
                <a:cubicBezTo>
                  <a:pt x="290" y="264"/>
                  <a:pt x="286" y="268"/>
                  <a:pt x="282" y="272"/>
                </a:cubicBezTo>
                <a:cubicBezTo>
                  <a:pt x="318" y="305"/>
                  <a:pt x="318" y="305"/>
                  <a:pt x="318" y="305"/>
                </a:cubicBezTo>
                <a:cubicBezTo>
                  <a:pt x="323" y="299"/>
                  <a:pt x="328" y="293"/>
                  <a:pt x="332" y="286"/>
                </a:cubicBezTo>
                <a:cubicBezTo>
                  <a:pt x="293" y="259"/>
                  <a:pt x="293" y="259"/>
                  <a:pt x="293" y="259"/>
                </a:cubicBezTo>
                <a:moveTo>
                  <a:pt x="71" y="258"/>
                </a:moveTo>
                <a:cubicBezTo>
                  <a:pt x="31" y="285"/>
                  <a:pt x="31" y="285"/>
                  <a:pt x="31" y="285"/>
                </a:cubicBezTo>
                <a:cubicBezTo>
                  <a:pt x="35" y="291"/>
                  <a:pt x="40" y="297"/>
                  <a:pt x="45" y="303"/>
                </a:cubicBezTo>
                <a:cubicBezTo>
                  <a:pt x="81" y="271"/>
                  <a:pt x="81" y="271"/>
                  <a:pt x="81" y="271"/>
                </a:cubicBezTo>
                <a:cubicBezTo>
                  <a:pt x="77" y="267"/>
                  <a:pt x="74" y="263"/>
                  <a:pt x="71" y="258"/>
                </a:cubicBezTo>
                <a:moveTo>
                  <a:pt x="303" y="242"/>
                </a:moveTo>
                <a:cubicBezTo>
                  <a:pt x="301" y="247"/>
                  <a:pt x="298" y="252"/>
                  <a:pt x="295" y="256"/>
                </a:cubicBezTo>
                <a:cubicBezTo>
                  <a:pt x="335" y="283"/>
                  <a:pt x="335" y="283"/>
                  <a:pt x="335" y="283"/>
                </a:cubicBezTo>
                <a:cubicBezTo>
                  <a:pt x="339" y="276"/>
                  <a:pt x="343" y="270"/>
                  <a:pt x="346" y="263"/>
                </a:cubicBezTo>
                <a:cubicBezTo>
                  <a:pt x="303" y="242"/>
                  <a:pt x="303" y="242"/>
                  <a:pt x="303" y="242"/>
                </a:cubicBezTo>
                <a:moveTo>
                  <a:pt x="61" y="240"/>
                </a:moveTo>
                <a:cubicBezTo>
                  <a:pt x="17" y="261"/>
                  <a:pt x="17" y="261"/>
                  <a:pt x="17" y="261"/>
                </a:cubicBezTo>
                <a:cubicBezTo>
                  <a:pt x="20" y="268"/>
                  <a:pt x="24" y="275"/>
                  <a:pt x="28" y="281"/>
                </a:cubicBezTo>
                <a:cubicBezTo>
                  <a:pt x="69" y="255"/>
                  <a:pt x="69" y="255"/>
                  <a:pt x="69" y="255"/>
                </a:cubicBezTo>
                <a:cubicBezTo>
                  <a:pt x="66" y="250"/>
                  <a:pt x="63" y="245"/>
                  <a:pt x="61" y="240"/>
                </a:cubicBezTo>
                <a:moveTo>
                  <a:pt x="311" y="223"/>
                </a:moveTo>
                <a:cubicBezTo>
                  <a:pt x="309" y="228"/>
                  <a:pt x="307" y="233"/>
                  <a:pt x="305" y="239"/>
                </a:cubicBezTo>
                <a:cubicBezTo>
                  <a:pt x="348" y="258"/>
                  <a:pt x="348" y="258"/>
                  <a:pt x="348" y="258"/>
                </a:cubicBezTo>
                <a:cubicBezTo>
                  <a:pt x="351" y="252"/>
                  <a:pt x="354" y="244"/>
                  <a:pt x="356" y="237"/>
                </a:cubicBezTo>
                <a:cubicBezTo>
                  <a:pt x="311" y="223"/>
                  <a:pt x="311" y="223"/>
                  <a:pt x="311" y="223"/>
                </a:cubicBezTo>
                <a:moveTo>
                  <a:pt x="53" y="221"/>
                </a:moveTo>
                <a:cubicBezTo>
                  <a:pt x="7" y="235"/>
                  <a:pt x="7" y="235"/>
                  <a:pt x="7" y="235"/>
                </a:cubicBezTo>
                <a:cubicBezTo>
                  <a:pt x="9" y="243"/>
                  <a:pt x="12" y="250"/>
                  <a:pt x="15" y="257"/>
                </a:cubicBezTo>
                <a:cubicBezTo>
                  <a:pt x="59" y="237"/>
                  <a:pt x="59" y="237"/>
                  <a:pt x="59" y="237"/>
                </a:cubicBezTo>
                <a:cubicBezTo>
                  <a:pt x="57" y="232"/>
                  <a:pt x="55" y="227"/>
                  <a:pt x="53" y="221"/>
                </a:cubicBezTo>
                <a:moveTo>
                  <a:pt x="315" y="203"/>
                </a:moveTo>
                <a:cubicBezTo>
                  <a:pt x="314" y="208"/>
                  <a:pt x="313" y="214"/>
                  <a:pt x="312" y="219"/>
                </a:cubicBezTo>
                <a:cubicBezTo>
                  <a:pt x="358" y="233"/>
                  <a:pt x="358" y="233"/>
                  <a:pt x="358" y="233"/>
                </a:cubicBezTo>
                <a:cubicBezTo>
                  <a:pt x="360" y="225"/>
                  <a:pt x="362" y="218"/>
                  <a:pt x="363" y="210"/>
                </a:cubicBezTo>
                <a:cubicBezTo>
                  <a:pt x="315" y="203"/>
                  <a:pt x="315" y="203"/>
                  <a:pt x="315" y="203"/>
                </a:cubicBezTo>
                <a:moveTo>
                  <a:pt x="49" y="202"/>
                </a:moveTo>
                <a:cubicBezTo>
                  <a:pt x="1" y="208"/>
                  <a:pt x="1" y="208"/>
                  <a:pt x="1" y="208"/>
                </a:cubicBezTo>
                <a:cubicBezTo>
                  <a:pt x="2" y="216"/>
                  <a:pt x="4" y="224"/>
                  <a:pt x="6" y="231"/>
                </a:cubicBezTo>
                <a:cubicBezTo>
                  <a:pt x="52" y="218"/>
                  <a:pt x="52" y="218"/>
                  <a:pt x="52" y="218"/>
                </a:cubicBezTo>
                <a:cubicBezTo>
                  <a:pt x="51" y="213"/>
                  <a:pt x="50" y="207"/>
                  <a:pt x="49" y="202"/>
                </a:cubicBezTo>
                <a:moveTo>
                  <a:pt x="0" y="181"/>
                </a:moveTo>
                <a:cubicBezTo>
                  <a:pt x="0" y="183"/>
                  <a:pt x="0" y="183"/>
                  <a:pt x="0" y="183"/>
                </a:cubicBezTo>
                <a:cubicBezTo>
                  <a:pt x="0" y="190"/>
                  <a:pt x="0" y="197"/>
                  <a:pt x="1" y="204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48" y="193"/>
                  <a:pt x="48" y="188"/>
                  <a:pt x="48" y="183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0" y="181"/>
                  <a:pt x="0" y="181"/>
                  <a:pt x="0" y="181"/>
                </a:cubicBezTo>
                <a:moveTo>
                  <a:pt x="364" y="168"/>
                </a:moveTo>
                <a:cubicBezTo>
                  <a:pt x="316" y="172"/>
                  <a:pt x="316" y="172"/>
                  <a:pt x="316" y="172"/>
                </a:cubicBezTo>
                <a:cubicBezTo>
                  <a:pt x="317" y="175"/>
                  <a:pt x="317" y="179"/>
                  <a:pt x="317" y="183"/>
                </a:cubicBezTo>
                <a:cubicBezTo>
                  <a:pt x="317" y="188"/>
                  <a:pt x="316" y="194"/>
                  <a:pt x="316" y="200"/>
                </a:cubicBezTo>
                <a:cubicBezTo>
                  <a:pt x="363" y="206"/>
                  <a:pt x="363" y="206"/>
                  <a:pt x="363" y="206"/>
                </a:cubicBezTo>
                <a:cubicBezTo>
                  <a:pt x="364" y="198"/>
                  <a:pt x="365" y="190"/>
                  <a:pt x="365" y="183"/>
                </a:cubicBezTo>
                <a:cubicBezTo>
                  <a:pt x="365" y="178"/>
                  <a:pt x="365" y="173"/>
                  <a:pt x="364" y="168"/>
                </a:cubicBezTo>
                <a:moveTo>
                  <a:pt x="2" y="153"/>
                </a:moveTo>
                <a:cubicBezTo>
                  <a:pt x="1" y="161"/>
                  <a:pt x="0" y="169"/>
                  <a:pt x="0" y="176"/>
                </a:cubicBezTo>
                <a:cubicBezTo>
                  <a:pt x="48" y="178"/>
                  <a:pt x="48" y="178"/>
                  <a:pt x="48" y="178"/>
                </a:cubicBezTo>
                <a:cubicBezTo>
                  <a:pt x="48" y="172"/>
                  <a:pt x="48" y="167"/>
                  <a:pt x="49" y="161"/>
                </a:cubicBezTo>
                <a:cubicBezTo>
                  <a:pt x="2" y="153"/>
                  <a:pt x="2" y="153"/>
                  <a:pt x="2" y="153"/>
                </a:cubicBezTo>
                <a:moveTo>
                  <a:pt x="360" y="140"/>
                </a:moveTo>
                <a:cubicBezTo>
                  <a:pt x="313" y="151"/>
                  <a:pt x="313" y="151"/>
                  <a:pt x="313" y="151"/>
                </a:cubicBezTo>
                <a:cubicBezTo>
                  <a:pt x="314" y="157"/>
                  <a:pt x="315" y="163"/>
                  <a:pt x="316" y="168"/>
                </a:cubicBezTo>
                <a:cubicBezTo>
                  <a:pt x="364" y="163"/>
                  <a:pt x="364" y="163"/>
                  <a:pt x="364" y="163"/>
                </a:cubicBezTo>
                <a:cubicBezTo>
                  <a:pt x="363" y="155"/>
                  <a:pt x="362" y="148"/>
                  <a:pt x="360" y="140"/>
                </a:cubicBezTo>
                <a:moveTo>
                  <a:pt x="8" y="126"/>
                </a:moveTo>
                <a:cubicBezTo>
                  <a:pt x="6" y="134"/>
                  <a:pt x="4" y="141"/>
                  <a:pt x="3" y="14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2"/>
                  <a:pt x="52" y="147"/>
                  <a:pt x="54" y="141"/>
                </a:cubicBezTo>
                <a:cubicBezTo>
                  <a:pt x="8" y="126"/>
                  <a:pt x="8" y="126"/>
                  <a:pt x="8" y="126"/>
                </a:cubicBezTo>
                <a:moveTo>
                  <a:pt x="351" y="114"/>
                </a:moveTo>
                <a:cubicBezTo>
                  <a:pt x="307" y="132"/>
                  <a:pt x="307" y="132"/>
                  <a:pt x="307" y="132"/>
                </a:cubicBezTo>
                <a:cubicBezTo>
                  <a:pt x="309" y="137"/>
                  <a:pt x="311" y="143"/>
                  <a:pt x="312" y="148"/>
                </a:cubicBezTo>
                <a:cubicBezTo>
                  <a:pt x="359" y="136"/>
                  <a:pt x="359" y="136"/>
                  <a:pt x="359" y="136"/>
                </a:cubicBezTo>
                <a:cubicBezTo>
                  <a:pt x="357" y="129"/>
                  <a:pt x="354" y="121"/>
                  <a:pt x="351" y="114"/>
                </a:cubicBezTo>
                <a:moveTo>
                  <a:pt x="19" y="101"/>
                </a:moveTo>
                <a:cubicBezTo>
                  <a:pt x="15" y="108"/>
                  <a:pt x="12" y="115"/>
                  <a:pt x="10" y="122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7" y="133"/>
                  <a:pt x="59" y="127"/>
                  <a:pt x="62" y="122"/>
                </a:cubicBezTo>
                <a:cubicBezTo>
                  <a:pt x="19" y="101"/>
                  <a:pt x="19" y="101"/>
                  <a:pt x="19" y="101"/>
                </a:cubicBezTo>
                <a:moveTo>
                  <a:pt x="339" y="89"/>
                </a:moveTo>
                <a:cubicBezTo>
                  <a:pt x="298" y="114"/>
                  <a:pt x="298" y="114"/>
                  <a:pt x="298" y="114"/>
                </a:cubicBezTo>
                <a:cubicBezTo>
                  <a:pt x="301" y="119"/>
                  <a:pt x="303" y="124"/>
                  <a:pt x="306" y="129"/>
                </a:cubicBezTo>
                <a:cubicBezTo>
                  <a:pt x="350" y="110"/>
                  <a:pt x="350" y="110"/>
                  <a:pt x="350" y="110"/>
                </a:cubicBezTo>
                <a:cubicBezTo>
                  <a:pt x="347" y="103"/>
                  <a:pt x="343" y="96"/>
                  <a:pt x="339" y="89"/>
                </a:cubicBezTo>
                <a:moveTo>
                  <a:pt x="33" y="77"/>
                </a:moveTo>
                <a:cubicBezTo>
                  <a:pt x="29" y="83"/>
                  <a:pt x="24" y="90"/>
                  <a:pt x="21" y="97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6" y="114"/>
                  <a:pt x="69" y="110"/>
                  <a:pt x="72" y="105"/>
                </a:cubicBezTo>
                <a:cubicBezTo>
                  <a:pt x="33" y="77"/>
                  <a:pt x="33" y="77"/>
                  <a:pt x="33" y="77"/>
                </a:cubicBezTo>
                <a:moveTo>
                  <a:pt x="323" y="67"/>
                </a:moveTo>
                <a:cubicBezTo>
                  <a:pt x="286" y="97"/>
                  <a:pt x="286" y="97"/>
                  <a:pt x="286" y="97"/>
                </a:cubicBezTo>
                <a:cubicBezTo>
                  <a:pt x="290" y="102"/>
                  <a:pt x="293" y="106"/>
                  <a:pt x="296" y="111"/>
                </a:cubicBezTo>
                <a:cubicBezTo>
                  <a:pt x="337" y="85"/>
                  <a:pt x="337" y="85"/>
                  <a:pt x="337" y="85"/>
                </a:cubicBezTo>
                <a:cubicBezTo>
                  <a:pt x="333" y="79"/>
                  <a:pt x="328" y="73"/>
                  <a:pt x="323" y="67"/>
                </a:cubicBezTo>
                <a:moveTo>
                  <a:pt x="51" y="56"/>
                </a:moveTo>
                <a:cubicBezTo>
                  <a:pt x="45" y="61"/>
                  <a:pt x="40" y="67"/>
                  <a:pt x="36" y="74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8" y="98"/>
                  <a:pt x="81" y="93"/>
                  <a:pt x="85" y="89"/>
                </a:cubicBezTo>
                <a:cubicBezTo>
                  <a:pt x="51" y="56"/>
                  <a:pt x="51" y="56"/>
                  <a:pt x="51" y="56"/>
                </a:cubicBezTo>
                <a:moveTo>
                  <a:pt x="304" y="47"/>
                </a:moveTo>
                <a:cubicBezTo>
                  <a:pt x="272" y="83"/>
                  <a:pt x="272" y="83"/>
                  <a:pt x="272" y="83"/>
                </a:cubicBezTo>
                <a:cubicBezTo>
                  <a:pt x="276" y="86"/>
                  <a:pt x="280" y="90"/>
                  <a:pt x="284" y="95"/>
                </a:cubicBezTo>
                <a:cubicBezTo>
                  <a:pt x="320" y="63"/>
                  <a:pt x="320" y="63"/>
                  <a:pt x="320" y="63"/>
                </a:cubicBezTo>
                <a:cubicBezTo>
                  <a:pt x="315" y="58"/>
                  <a:pt x="310" y="52"/>
                  <a:pt x="304" y="47"/>
                </a:cubicBezTo>
                <a:moveTo>
                  <a:pt x="71" y="38"/>
                </a:moveTo>
                <a:cubicBezTo>
                  <a:pt x="65" y="42"/>
                  <a:pt x="59" y="47"/>
                  <a:pt x="54" y="53"/>
                </a:cubicBezTo>
                <a:cubicBezTo>
                  <a:pt x="88" y="87"/>
                  <a:pt x="88" y="87"/>
                  <a:pt x="88" y="87"/>
                </a:cubicBezTo>
                <a:cubicBezTo>
                  <a:pt x="92" y="83"/>
                  <a:pt x="96" y="79"/>
                  <a:pt x="100" y="76"/>
                </a:cubicBezTo>
                <a:cubicBezTo>
                  <a:pt x="71" y="38"/>
                  <a:pt x="71" y="38"/>
                  <a:pt x="71" y="38"/>
                </a:cubicBezTo>
                <a:moveTo>
                  <a:pt x="283" y="30"/>
                </a:moveTo>
                <a:cubicBezTo>
                  <a:pt x="256" y="70"/>
                  <a:pt x="256" y="70"/>
                  <a:pt x="256" y="70"/>
                </a:cubicBezTo>
                <a:cubicBezTo>
                  <a:pt x="261" y="73"/>
                  <a:pt x="265" y="77"/>
                  <a:pt x="270" y="80"/>
                </a:cubicBezTo>
                <a:cubicBezTo>
                  <a:pt x="301" y="44"/>
                  <a:pt x="301" y="44"/>
                  <a:pt x="301" y="44"/>
                </a:cubicBezTo>
                <a:cubicBezTo>
                  <a:pt x="295" y="39"/>
                  <a:pt x="289" y="34"/>
                  <a:pt x="283" y="30"/>
                </a:cubicBezTo>
                <a:moveTo>
                  <a:pt x="94" y="23"/>
                </a:moveTo>
                <a:cubicBezTo>
                  <a:pt x="87" y="26"/>
                  <a:pt x="81" y="30"/>
                  <a:pt x="75" y="35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108" y="70"/>
                  <a:pt x="112" y="67"/>
                  <a:pt x="117" y="65"/>
                </a:cubicBezTo>
                <a:cubicBezTo>
                  <a:pt x="94" y="23"/>
                  <a:pt x="94" y="23"/>
                  <a:pt x="94" y="23"/>
                </a:cubicBezTo>
                <a:moveTo>
                  <a:pt x="258" y="17"/>
                </a:moveTo>
                <a:cubicBezTo>
                  <a:pt x="238" y="60"/>
                  <a:pt x="238" y="60"/>
                  <a:pt x="238" y="60"/>
                </a:cubicBezTo>
                <a:cubicBezTo>
                  <a:pt x="243" y="63"/>
                  <a:pt x="248" y="65"/>
                  <a:pt x="253" y="68"/>
                </a:cubicBezTo>
                <a:cubicBezTo>
                  <a:pt x="279" y="27"/>
                  <a:pt x="279" y="27"/>
                  <a:pt x="279" y="27"/>
                </a:cubicBezTo>
                <a:cubicBezTo>
                  <a:pt x="272" y="23"/>
                  <a:pt x="265" y="20"/>
                  <a:pt x="258" y="17"/>
                </a:cubicBezTo>
                <a:moveTo>
                  <a:pt x="119" y="11"/>
                </a:moveTo>
                <a:cubicBezTo>
                  <a:pt x="112" y="14"/>
                  <a:pt x="105" y="17"/>
                  <a:pt x="98" y="20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5" y="60"/>
                  <a:pt x="131" y="58"/>
                  <a:pt x="136" y="56"/>
                </a:cubicBezTo>
                <a:cubicBezTo>
                  <a:pt x="119" y="11"/>
                  <a:pt x="119" y="11"/>
                  <a:pt x="119" y="11"/>
                </a:cubicBezTo>
                <a:moveTo>
                  <a:pt x="232" y="7"/>
                </a:moveTo>
                <a:cubicBezTo>
                  <a:pt x="219" y="53"/>
                  <a:pt x="219" y="53"/>
                  <a:pt x="219" y="53"/>
                </a:cubicBezTo>
                <a:cubicBezTo>
                  <a:pt x="225" y="55"/>
                  <a:pt x="230" y="57"/>
                  <a:pt x="235" y="59"/>
                </a:cubicBezTo>
                <a:cubicBezTo>
                  <a:pt x="254" y="15"/>
                  <a:pt x="254" y="15"/>
                  <a:pt x="254" y="15"/>
                </a:cubicBezTo>
                <a:cubicBezTo>
                  <a:pt x="247" y="12"/>
                  <a:pt x="240" y="9"/>
                  <a:pt x="232" y="7"/>
                </a:cubicBezTo>
                <a:moveTo>
                  <a:pt x="146" y="4"/>
                </a:moveTo>
                <a:cubicBezTo>
                  <a:pt x="138" y="5"/>
                  <a:pt x="131" y="7"/>
                  <a:pt x="124" y="10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44" y="53"/>
                  <a:pt x="150" y="52"/>
                  <a:pt x="155" y="51"/>
                </a:cubicBezTo>
                <a:cubicBezTo>
                  <a:pt x="146" y="4"/>
                  <a:pt x="146" y="4"/>
                  <a:pt x="146" y="4"/>
                </a:cubicBezTo>
                <a:moveTo>
                  <a:pt x="205" y="1"/>
                </a:moveTo>
                <a:cubicBezTo>
                  <a:pt x="199" y="49"/>
                  <a:pt x="199" y="49"/>
                  <a:pt x="199" y="49"/>
                </a:cubicBezTo>
                <a:cubicBezTo>
                  <a:pt x="205" y="50"/>
                  <a:pt x="211" y="51"/>
                  <a:pt x="216" y="52"/>
                </a:cubicBezTo>
                <a:cubicBezTo>
                  <a:pt x="228" y="6"/>
                  <a:pt x="228" y="6"/>
                  <a:pt x="228" y="6"/>
                </a:cubicBezTo>
                <a:cubicBezTo>
                  <a:pt x="221" y="4"/>
                  <a:pt x="213" y="2"/>
                  <a:pt x="205" y="1"/>
                </a:cubicBezTo>
                <a:moveTo>
                  <a:pt x="173" y="0"/>
                </a:moveTo>
                <a:cubicBezTo>
                  <a:pt x="166" y="1"/>
                  <a:pt x="158" y="1"/>
                  <a:pt x="150" y="3"/>
                </a:cubicBezTo>
                <a:cubicBezTo>
                  <a:pt x="159" y="50"/>
                  <a:pt x="159" y="50"/>
                  <a:pt x="159" y="50"/>
                </a:cubicBezTo>
                <a:cubicBezTo>
                  <a:pt x="164" y="49"/>
                  <a:pt x="170" y="48"/>
                  <a:pt x="176" y="48"/>
                </a:cubicBezTo>
                <a:cubicBezTo>
                  <a:pt x="173" y="0"/>
                  <a:pt x="173" y="0"/>
                  <a:pt x="173" y="0"/>
                </a:cubicBezTo>
                <a:moveTo>
                  <a:pt x="182" y="0"/>
                </a:moveTo>
                <a:cubicBezTo>
                  <a:pt x="181" y="0"/>
                  <a:pt x="179" y="0"/>
                  <a:pt x="178" y="0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80" y="48"/>
                  <a:pt x="181" y="48"/>
                  <a:pt x="182" y="48"/>
                </a:cubicBezTo>
                <a:cubicBezTo>
                  <a:pt x="187" y="48"/>
                  <a:pt x="191" y="48"/>
                  <a:pt x="196" y="49"/>
                </a:cubicBezTo>
                <a:cubicBezTo>
                  <a:pt x="201" y="1"/>
                  <a:pt x="201" y="1"/>
                  <a:pt x="201" y="1"/>
                </a:cubicBezTo>
                <a:cubicBezTo>
                  <a:pt x="195" y="0"/>
                  <a:pt x="188" y="0"/>
                  <a:pt x="182" y="0"/>
                </a:cubicBezTo>
              </a:path>
            </a:pathLst>
          </a:custGeom>
          <a:solidFill>
            <a:schemeClr val="accent4">
              <a:alpha val="84000"/>
            </a:schemeClr>
          </a:solidFill>
          <a:ln>
            <a:noFill/>
          </a:ln>
        </p:spPr>
        <p:txBody>
          <a:bodyPr vert="horz" wrap="square" lIns="65325" tIns="32662" rIns="65325" bIns="32662" numCol="1" anchor="t" anchorCtr="0" compatLnSpc="1"/>
          <a:lstStyle/>
          <a:p>
            <a:endParaRPr lang="zh-CN" altLang="en-US" sz="1285"/>
          </a:p>
        </p:txBody>
      </p:sp>
      <p:sp>
        <p:nvSpPr>
          <p:cNvPr id="28" name="Freeform 14"/>
          <p:cNvSpPr>
            <a:spLocks noEditPoints="1"/>
          </p:cNvSpPr>
          <p:nvPr userDrawn="1"/>
        </p:nvSpPr>
        <p:spPr bwMode="auto">
          <a:xfrm>
            <a:off x="310967" y="364008"/>
            <a:ext cx="390775" cy="392368"/>
          </a:xfrm>
          <a:custGeom>
            <a:avLst/>
            <a:gdLst>
              <a:gd name="T0" fmla="*/ 128 w 243"/>
              <a:gd name="T1" fmla="*/ 243 h 243"/>
              <a:gd name="T2" fmla="*/ 140 w 243"/>
              <a:gd name="T3" fmla="*/ 209 h 243"/>
              <a:gd name="T4" fmla="*/ 140 w 243"/>
              <a:gd name="T5" fmla="*/ 209 h 243"/>
              <a:gd name="T6" fmla="*/ 113 w 243"/>
              <a:gd name="T7" fmla="*/ 211 h 243"/>
              <a:gd name="T8" fmla="*/ 149 w 243"/>
              <a:gd name="T9" fmla="*/ 240 h 243"/>
              <a:gd name="T10" fmla="*/ 77 w 243"/>
              <a:gd name="T11" fmla="*/ 235 h 243"/>
              <a:gd name="T12" fmla="*/ 165 w 243"/>
              <a:gd name="T13" fmla="*/ 200 h 243"/>
              <a:gd name="T14" fmla="*/ 165 w 243"/>
              <a:gd name="T15" fmla="*/ 200 h 243"/>
              <a:gd name="T16" fmla="*/ 87 w 243"/>
              <a:gd name="T17" fmla="*/ 204 h 243"/>
              <a:gd name="T18" fmla="*/ 183 w 243"/>
              <a:gd name="T19" fmla="*/ 226 h 243"/>
              <a:gd name="T20" fmla="*/ 45 w 243"/>
              <a:gd name="T21" fmla="*/ 217 h 243"/>
              <a:gd name="T22" fmla="*/ 186 w 243"/>
              <a:gd name="T23" fmla="*/ 183 h 243"/>
              <a:gd name="T24" fmla="*/ 186 w 243"/>
              <a:gd name="T25" fmla="*/ 183 h 243"/>
              <a:gd name="T26" fmla="*/ 64 w 243"/>
              <a:gd name="T27" fmla="*/ 190 h 243"/>
              <a:gd name="T28" fmla="*/ 212 w 243"/>
              <a:gd name="T29" fmla="*/ 203 h 243"/>
              <a:gd name="T30" fmla="*/ 20 w 243"/>
              <a:gd name="T31" fmla="*/ 190 h 243"/>
              <a:gd name="T32" fmla="*/ 202 w 243"/>
              <a:gd name="T33" fmla="*/ 161 h 243"/>
              <a:gd name="T34" fmla="*/ 202 w 243"/>
              <a:gd name="T35" fmla="*/ 161 h 243"/>
              <a:gd name="T36" fmla="*/ 46 w 243"/>
              <a:gd name="T37" fmla="*/ 170 h 243"/>
              <a:gd name="T38" fmla="*/ 232 w 243"/>
              <a:gd name="T39" fmla="*/ 172 h 243"/>
              <a:gd name="T40" fmla="*/ 5 w 243"/>
              <a:gd name="T41" fmla="*/ 157 h 243"/>
              <a:gd name="T42" fmla="*/ 210 w 243"/>
              <a:gd name="T43" fmla="*/ 135 h 243"/>
              <a:gd name="T44" fmla="*/ 210 w 243"/>
              <a:gd name="T45" fmla="*/ 135 h 243"/>
              <a:gd name="T46" fmla="*/ 35 w 243"/>
              <a:gd name="T47" fmla="*/ 145 h 243"/>
              <a:gd name="T48" fmla="*/ 0 w 243"/>
              <a:gd name="T49" fmla="*/ 136 h 243"/>
              <a:gd name="T50" fmla="*/ 0 w 243"/>
              <a:gd name="T51" fmla="*/ 120 h 243"/>
              <a:gd name="T52" fmla="*/ 210 w 243"/>
              <a:gd name="T53" fmla="*/ 133 h 243"/>
              <a:gd name="T54" fmla="*/ 1 w 243"/>
              <a:gd name="T55" fmla="*/ 102 h 243"/>
              <a:gd name="T56" fmla="*/ 1 w 243"/>
              <a:gd name="T57" fmla="*/ 102 h 243"/>
              <a:gd name="T58" fmla="*/ 242 w 243"/>
              <a:gd name="T59" fmla="*/ 109 h 243"/>
              <a:gd name="T60" fmla="*/ 33 w 243"/>
              <a:gd name="T61" fmla="*/ 105 h 243"/>
              <a:gd name="T62" fmla="*/ 204 w 243"/>
              <a:gd name="T63" fmla="*/ 88 h 243"/>
              <a:gd name="T64" fmla="*/ 12 w 243"/>
              <a:gd name="T65" fmla="*/ 67 h 243"/>
              <a:gd name="T66" fmla="*/ 12 w 243"/>
              <a:gd name="T67" fmla="*/ 67 h 243"/>
              <a:gd name="T68" fmla="*/ 233 w 243"/>
              <a:gd name="T69" fmla="*/ 73 h 243"/>
              <a:gd name="T70" fmla="*/ 42 w 243"/>
              <a:gd name="T71" fmla="*/ 79 h 243"/>
              <a:gd name="T72" fmla="*/ 190 w 243"/>
              <a:gd name="T73" fmla="*/ 65 h 243"/>
              <a:gd name="T74" fmla="*/ 33 w 243"/>
              <a:gd name="T75" fmla="*/ 37 h 243"/>
              <a:gd name="T76" fmla="*/ 33 w 243"/>
              <a:gd name="T77" fmla="*/ 37 h 243"/>
              <a:gd name="T78" fmla="*/ 213 w 243"/>
              <a:gd name="T79" fmla="*/ 42 h 243"/>
              <a:gd name="T80" fmla="*/ 58 w 243"/>
              <a:gd name="T81" fmla="*/ 58 h 243"/>
              <a:gd name="T82" fmla="*/ 170 w 243"/>
              <a:gd name="T83" fmla="*/ 47 h 243"/>
              <a:gd name="T84" fmla="*/ 63 w 243"/>
              <a:gd name="T85" fmla="*/ 15 h 243"/>
              <a:gd name="T86" fmla="*/ 63 w 243"/>
              <a:gd name="T87" fmla="*/ 15 h 243"/>
              <a:gd name="T88" fmla="*/ 185 w 243"/>
              <a:gd name="T89" fmla="*/ 18 h 243"/>
              <a:gd name="T90" fmla="*/ 80 w 243"/>
              <a:gd name="T91" fmla="*/ 42 h 243"/>
              <a:gd name="T92" fmla="*/ 146 w 243"/>
              <a:gd name="T93" fmla="*/ 35 h 243"/>
              <a:gd name="T94" fmla="*/ 97 w 243"/>
              <a:gd name="T95" fmla="*/ 2 h 243"/>
              <a:gd name="T96" fmla="*/ 97 w 243"/>
              <a:gd name="T97" fmla="*/ 2 h 243"/>
              <a:gd name="T98" fmla="*/ 152 w 243"/>
              <a:gd name="T99" fmla="*/ 4 h 243"/>
              <a:gd name="T100" fmla="*/ 106 w 243"/>
              <a:gd name="T101" fmla="*/ 33 h 243"/>
              <a:gd name="T102" fmla="*/ 118 w 243"/>
              <a:gd name="T103" fmla="*/ 0 h 243"/>
              <a:gd name="T104" fmla="*/ 134 w 243"/>
              <a:gd name="T105" fmla="*/ 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3" h="243">
                <a:moveTo>
                  <a:pt x="115" y="211"/>
                </a:moveTo>
                <a:cubicBezTo>
                  <a:pt x="113" y="243"/>
                  <a:pt x="113" y="243"/>
                  <a:pt x="113" y="243"/>
                </a:cubicBezTo>
                <a:cubicBezTo>
                  <a:pt x="116" y="243"/>
                  <a:pt x="118" y="243"/>
                  <a:pt x="121" y="243"/>
                </a:cubicBezTo>
                <a:cubicBezTo>
                  <a:pt x="123" y="243"/>
                  <a:pt x="126" y="243"/>
                  <a:pt x="128" y="243"/>
                </a:cubicBezTo>
                <a:cubicBezTo>
                  <a:pt x="126" y="211"/>
                  <a:pt x="126" y="211"/>
                  <a:pt x="126" y="211"/>
                </a:cubicBezTo>
                <a:cubicBezTo>
                  <a:pt x="125" y="211"/>
                  <a:pt x="123" y="211"/>
                  <a:pt x="121" y="211"/>
                </a:cubicBezTo>
                <a:cubicBezTo>
                  <a:pt x="119" y="211"/>
                  <a:pt x="117" y="211"/>
                  <a:pt x="115" y="211"/>
                </a:cubicBezTo>
                <a:moveTo>
                  <a:pt x="140" y="209"/>
                </a:moveTo>
                <a:cubicBezTo>
                  <a:pt x="136" y="210"/>
                  <a:pt x="132" y="211"/>
                  <a:pt x="129" y="211"/>
                </a:cubicBezTo>
                <a:cubicBezTo>
                  <a:pt x="131" y="243"/>
                  <a:pt x="131" y="243"/>
                  <a:pt x="131" y="243"/>
                </a:cubicBezTo>
                <a:cubicBezTo>
                  <a:pt x="136" y="242"/>
                  <a:pt x="141" y="242"/>
                  <a:pt x="146" y="241"/>
                </a:cubicBezTo>
                <a:cubicBezTo>
                  <a:pt x="140" y="209"/>
                  <a:pt x="140" y="209"/>
                  <a:pt x="140" y="209"/>
                </a:cubicBezTo>
                <a:moveTo>
                  <a:pt x="102" y="209"/>
                </a:moveTo>
                <a:cubicBezTo>
                  <a:pt x="95" y="240"/>
                  <a:pt x="95" y="240"/>
                  <a:pt x="95" y="240"/>
                </a:cubicBezTo>
                <a:cubicBezTo>
                  <a:pt x="100" y="241"/>
                  <a:pt x="105" y="242"/>
                  <a:pt x="110" y="243"/>
                </a:cubicBezTo>
                <a:cubicBezTo>
                  <a:pt x="113" y="211"/>
                  <a:pt x="113" y="211"/>
                  <a:pt x="113" y="211"/>
                </a:cubicBezTo>
                <a:cubicBezTo>
                  <a:pt x="109" y="210"/>
                  <a:pt x="105" y="210"/>
                  <a:pt x="102" y="209"/>
                </a:cubicBezTo>
                <a:moveTo>
                  <a:pt x="153" y="205"/>
                </a:moveTo>
                <a:cubicBezTo>
                  <a:pt x="149" y="207"/>
                  <a:pt x="146" y="208"/>
                  <a:pt x="142" y="209"/>
                </a:cubicBezTo>
                <a:cubicBezTo>
                  <a:pt x="149" y="240"/>
                  <a:pt x="149" y="240"/>
                  <a:pt x="149" y="240"/>
                </a:cubicBezTo>
                <a:cubicBezTo>
                  <a:pt x="154" y="239"/>
                  <a:pt x="159" y="237"/>
                  <a:pt x="164" y="235"/>
                </a:cubicBezTo>
                <a:cubicBezTo>
                  <a:pt x="153" y="205"/>
                  <a:pt x="153" y="205"/>
                  <a:pt x="153" y="205"/>
                </a:cubicBezTo>
                <a:moveTo>
                  <a:pt x="89" y="205"/>
                </a:moveTo>
                <a:cubicBezTo>
                  <a:pt x="77" y="235"/>
                  <a:pt x="77" y="235"/>
                  <a:pt x="77" y="235"/>
                </a:cubicBezTo>
                <a:cubicBezTo>
                  <a:pt x="82" y="237"/>
                  <a:pt x="87" y="238"/>
                  <a:pt x="92" y="240"/>
                </a:cubicBezTo>
                <a:cubicBezTo>
                  <a:pt x="99" y="209"/>
                  <a:pt x="99" y="209"/>
                  <a:pt x="99" y="209"/>
                </a:cubicBezTo>
                <a:cubicBezTo>
                  <a:pt x="96" y="208"/>
                  <a:pt x="92" y="207"/>
                  <a:pt x="89" y="205"/>
                </a:cubicBezTo>
                <a:moveTo>
                  <a:pt x="165" y="200"/>
                </a:moveTo>
                <a:cubicBezTo>
                  <a:pt x="162" y="202"/>
                  <a:pt x="158" y="203"/>
                  <a:pt x="155" y="205"/>
                </a:cubicBezTo>
                <a:cubicBezTo>
                  <a:pt x="167" y="234"/>
                  <a:pt x="167" y="234"/>
                  <a:pt x="167" y="234"/>
                </a:cubicBezTo>
                <a:cubicBezTo>
                  <a:pt x="172" y="232"/>
                  <a:pt x="176" y="230"/>
                  <a:pt x="181" y="228"/>
                </a:cubicBezTo>
                <a:cubicBezTo>
                  <a:pt x="165" y="200"/>
                  <a:pt x="165" y="200"/>
                  <a:pt x="165" y="200"/>
                </a:cubicBezTo>
                <a:moveTo>
                  <a:pt x="76" y="199"/>
                </a:moveTo>
                <a:cubicBezTo>
                  <a:pt x="61" y="227"/>
                  <a:pt x="61" y="227"/>
                  <a:pt x="61" y="227"/>
                </a:cubicBezTo>
                <a:cubicBezTo>
                  <a:pt x="65" y="230"/>
                  <a:pt x="70" y="232"/>
                  <a:pt x="74" y="234"/>
                </a:cubicBezTo>
                <a:cubicBezTo>
                  <a:pt x="87" y="204"/>
                  <a:pt x="87" y="204"/>
                  <a:pt x="87" y="204"/>
                </a:cubicBezTo>
                <a:cubicBezTo>
                  <a:pt x="83" y="203"/>
                  <a:pt x="80" y="201"/>
                  <a:pt x="76" y="199"/>
                </a:cubicBezTo>
                <a:moveTo>
                  <a:pt x="176" y="192"/>
                </a:moveTo>
                <a:cubicBezTo>
                  <a:pt x="173" y="195"/>
                  <a:pt x="170" y="197"/>
                  <a:pt x="167" y="199"/>
                </a:cubicBezTo>
                <a:cubicBezTo>
                  <a:pt x="183" y="226"/>
                  <a:pt x="183" y="226"/>
                  <a:pt x="183" y="226"/>
                </a:cubicBezTo>
                <a:cubicBezTo>
                  <a:pt x="188" y="223"/>
                  <a:pt x="192" y="221"/>
                  <a:pt x="196" y="217"/>
                </a:cubicBezTo>
                <a:cubicBezTo>
                  <a:pt x="176" y="192"/>
                  <a:pt x="176" y="192"/>
                  <a:pt x="176" y="192"/>
                </a:cubicBezTo>
                <a:moveTo>
                  <a:pt x="65" y="192"/>
                </a:moveTo>
                <a:cubicBezTo>
                  <a:pt x="45" y="217"/>
                  <a:pt x="45" y="217"/>
                  <a:pt x="45" y="217"/>
                </a:cubicBezTo>
                <a:cubicBezTo>
                  <a:pt x="49" y="220"/>
                  <a:pt x="54" y="223"/>
                  <a:pt x="58" y="225"/>
                </a:cubicBezTo>
                <a:cubicBezTo>
                  <a:pt x="75" y="198"/>
                  <a:pt x="75" y="198"/>
                  <a:pt x="75" y="198"/>
                </a:cubicBezTo>
                <a:cubicBezTo>
                  <a:pt x="71" y="196"/>
                  <a:pt x="68" y="194"/>
                  <a:pt x="65" y="192"/>
                </a:cubicBezTo>
                <a:moveTo>
                  <a:pt x="186" y="183"/>
                </a:moveTo>
                <a:cubicBezTo>
                  <a:pt x="184" y="186"/>
                  <a:pt x="181" y="188"/>
                  <a:pt x="178" y="191"/>
                </a:cubicBezTo>
                <a:cubicBezTo>
                  <a:pt x="198" y="215"/>
                  <a:pt x="198" y="215"/>
                  <a:pt x="198" y="215"/>
                </a:cubicBezTo>
                <a:cubicBezTo>
                  <a:pt x="202" y="212"/>
                  <a:pt x="206" y="209"/>
                  <a:pt x="210" y="205"/>
                </a:cubicBezTo>
                <a:cubicBezTo>
                  <a:pt x="186" y="183"/>
                  <a:pt x="186" y="183"/>
                  <a:pt x="186" y="183"/>
                </a:cubicBezTo>
                <a:moveTo>
                  <a:pt x="55" y="182"/>
                </a:moveTo>
                <a:cubicBezTo>
                  <a:pt x="32" y="204"/>
                  <a:pt x="32" y="204"/>
                  <a:pt x="32" y="204"/>
                </a:cubicBezTo>
                <a:cubicBezTo>
                  <a:pt x="35" y="208"/>
                  <a:pt x="39" y="211"/>
                  <a:pt x="43" y="215"/>
                </a:cubicBezTo>
                <a:cubicBezTo>
                  <a:pt x="64" y="190"/>
                  <a:pt x="64" y="190"/>
                  <a:pt x="64" y="190"/>
                </a:cubicBezTo>
                <a:cubicBezTo>
                  <a:pt x="61" y="188"/>
                  <a:pt x="58" y="185"/>
                  <a:pt x="55" y="182"/>
                </a:cubicBezTo>
                <a:moveTo>
                  <a:pt x="195" y="173"/>
                </a:moveTo>
                <a:cubicBezTo>
                  <a:pt x="193" y="176"/>
                  <a:pt x="190" y="179"/>
                  <a:pt x="188" y="181"/>
                </a:cubicBezTo>
                <a:cubicBezTo>
                  <a:pt x="212" y="203"/>
                  <a:pt x="212" y="203"/>
                  <a:pt x="212" y="203"/>
                </a:cubicBezTo>
                <a:cubicBezTo>
                  <a:pt x="215" y="199"/>
                  <a:pt x="218" y="195"/>
                  <a:pt x="221" y="191"/>
                </a:cubicBezTo>
                <a:cubicBezTo>
                  <a:pt x="195" y="173"/>
                  <a:pt x="195" y="173"/>
                  <a:pt x="195" y="173"/>
                </a:cubicBezTo>
                <a:moveTo>
                  <a:pt x="47" y="172"/>
                </a:moveTo>
                <a:cubicBezTo>
                  <a:pt x="20" y="190"/>
                  <a:pt x="20" y="190"/>
                  <a:pt x="20" y="190"/>
                </a:cubicBezTo>
                <a:cubicBezTo>
                  <a:pt x="23" y="194"/>
                  <a:pt x="26" y="198"/>
                  <a:pt x="30" y="202"/>
                </a:cubicBezTo>
                <a:cubicBezTo>
                  <a:pt x="54" y="181"/>
                  <a:pt x="54" y="181"/>
                  <a:pt x="54" y="181"/>
                </a:cubicBezTo>
                <a:cubicBezTo>
                  <a:pt x="51" y="178"/>
                  <a:pt x="49" y="175"/>
                  <a:pt x="47" y="172"/>
                </a:cubicBezTo>
                <a:moveTo>
                  <a:pt x="202" y="161"/>
                </a:moveTo>
                <a:cubicBezTo>
                  <a:pt x="200" y="164"/>
                  <a:pt x="198" y="168"/>
                  <a:pt x="196" y="171"/>
                </a:cubicBezTo>
                <a:cubicBezTo>
                  <a:pt x="223" y="188"/>
                  <a:pt x="223" y="188"/>
                  <a:pt x="223" y="188"/>
                </a:cubicBezTo>
                <a:cubicBezTo>
                  <a:pt x="226" y="184"/>
                  <a:pt x="228" y="179"/>
                  <a:pt x="230" y="175"/>
                </a:cubicBezTo>
                <a:cubicBezTo>
                  <a:pt x="202" y="161"/>
                  <a:pt x="202" y="161"/>
                  <a:pt x="202" y="161"/>
                </a:cubicBezTo>
                <a:moveTo>
                  <a:pt x="40" y="160"/>
                </a:moveTo>
                <a:cubicBezTo>
                  <a:pt x="11" y="174"/>
                  <a:pt x="11" y="174"/>
                  <a:pt x="11" y="174"/>
                </a:cubicBezTo>
                <a:cubicBezTo>
                  <a:pt x="13" y="178"/>
                  <a:pt x="16" y="183"/>
                  <a:pt x="19" y="187"/>
                </a:cubicBezTo>
                <a:cubicBezTo>
                  <a:pt x="46" y="170"/>
                  <a:pt x="46" y="170"/>
                  <a:pt x="46" y="170"/>
                </a:cubicBezTo>
                <a:cubicBezTo>
                  <a:pt x="44" y="167"/>
                  <a:pt x="42" y="163"/>
                  <a:pt x="40" y="160"/>
                </a:cubicBezTo>
                <a:moveTo>
                  <a:pt x="207" y="148"/>
                </a:moveTo>
                <a:cubicBezTo>
                  <a:pt x="206" y="152"/>
                  <a:pt x="204" y="155"/>
                  <a:pt x="203" y="159"/>
                </a:cubicBezTo>
                <a:cubicBezTo>
                  <a:pt x="232" y="172"/>
                  <a:pt x="232" y="172"/>
                  <a:pt x="232" y="172"/>
                </a:cubicBezTo>
                <a:cubicBezTo>
                  <a:pt x="234" y="167"/>
                  <a:pt x="236" y="163"/>
                  <a:pt x="237" y="158"/>
                </a:cubicBezTo>
                <a:cubicBezTo>
                  <a:pt x="207" y="148"/>
                  <a:pt x="207" y="148"/>
                  <a:pt x="207" y="148"/>
                </a:cubicBezTo>
                <a:moveTo>
                  <a:pt x="35" y="147"/>
                </a:moveTo>
                <a:cubicBezTo>
                  <a:pt x="5" y="157"/>
                  <a:pt x="5" y="157"/>
                  <a:pt x="5" y="157"/>
                </a:cubicBezTo>
                <a:cubicBezTo>
                  <a:pt x="6" y="162"/>
                  <a:pt x="8" y="166"/>
                  <a:pt x="10" y="171"/>
                </a:cubicBezTo>
                <a:cubicBezTo>
                  <a:pt x="39" y="158"/>
                  <a:pt x="39" y="158"/>
                  <a:pt x="39" y="158"/>
                </a:cubicBezTo>
                <a:cubicBezTo>
                  <a:pt x="38" y="155"/>
                  <a:pt x="36" y="151"/>
                  <a:pt x="35" y="147"/>
                </a:cubicBezTo>
                <a:moveTo>
                  <a:pt x="210" y="135"/>
                </a:moveTo>
                <a:cubicBezTo>
                  <a:pt x="209" y="139"/>
                  <a:pt x="208" y="143"/>
                  <a:pt x="207" y="146"/>
                </a:cubicBezTo>
                <a:cubicBezTo>
                  <a:pt x="238" y="155"/>
                  <a:pt x="238" y="155"/>
                  <a:pt x="238" y="155"/>
                </a:cubicBezTo>
                <a:cubicBezTo>
                  <a:pt x="240" y="150"/>
                  <a:pt x="241" y="145"/>
                  <a:pt x="241" y="140"/>
                </a:cubicBezTo>
                <a:cubicBezTo>
                  <a:pt x="210" y="135"/>
                  <a:pt x="210" y="135"/>
                  <a:pt x="210" y="135"/>
                </a:cubicBezTo>
                <a:moveTo>
                  <a:pt x="32" y="134"/>
                </a:moveTo>
                <a:cubicBezTo>
                  <a:pt x="1" y="139"/>
                  <a:pt x="1" y="139"/>
                  <a:pt x="1" y="139"/>
                </a:cubicBezTo>
                <a:cubicBezTo>
                  <a:pt x="1" y="144"/>
                  <a:pt x="2" y="149"/>
                  <a:pt x="4" y="154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34" y="142"/>
                  <a:pt x="33" y="138"/>
                  <a:pt x="32" y="134"/>
                </a:cubicBezTo>
                <a:moveTo>
                  <a:pt x="0" y="120"/>
                </a:moveTo>
                <a:cubicBezTo>
                  <a:pt x="0" y="122"/>
                  <a:pt x="0" y="122"/>
                  <a:pt x="0" y="122"/>
                </a:cubicBezTo>
                <a:cubicBezTo>
                  <a:pt x="0" y="126"/>
                  <a:pt x="0" y="131"/>
                  <a:pt x="0" y="136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29"/>
                  <a:pt x="31" y="125"/>
                  <a:pt x="31" y="122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0" y="120"/>
                  <a:pt x="0" y="120"/>
                  <a:pt x="0" y="120"/>
                </a:cubicBezTo>
                <a:moveTo>
                  <a:pt x="242" y="112"/>
                </a:moveTo>
                <a:cubicBezTo>
                  <a:pt x="210" y="114"/>
                  <a:pt x="210" y="114"/>
                  <a:pt x="210" y="114"/>
                </a:cubicBezTo>
                <a:cubicBezTo>
                  <a:pt x="211" y="117"/>
                  <a:pt x="211" y="119"/>
                  <a:pt x="211" y="122"/>
                </a:cubicBezTo>
                <a:cubicBezTo>
                  <a:pt x="211" y="125"/>
                  <a:pt x="211" y="129"/>
                  <a:pt x="210" y="133"/>
                </a:cubicBezTo>
                <a:cubicBezTo>
                  <a:pt x="242" y="137"/>
                  <a:pt x="242" y="137"/>
                  <a:pt x="242" y="137"/>
                </a:cubicBezTo>
                <a:cubicBezTo>
                  <a:pt x="242" y="132"/>
                  <a:pt x="243" y="127"/>
                  <a:pt x="243" y="122"/>
                </a:cubicBezTo>
                <a:cubicBezTo>
                  <a:pt x="243" y="118"/>
                  <a:pt x="243" y="115"/>
                  <a:pt x="242" y="112"/>
                </a:cubicBezTo>
                <a:moveTo>
                  <a:pt x="1" y="102"/>
                </a:moveTo>
                <a:cubicBezTo>
                  <a:pt x="0" y="107"/>
                  <a:pt x="0" y="112"/>
                  <a:pt x="0" y="117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2" y="115"/>
                  <a:pt x="32" y="111"/>
                  <a:pt x="33" y="107"/>
                </a:cubicBezTo>
                <a:cubicBezTo>
                  <a:pt x="1" y="102"/>
                  <a:pt x="1" y="102"/>
                  <a:pt x="1" y="102"/>
                </a:cubicBezTo>
                <a:moveTo>
                  <a:pt x="239" y="93"/>
                </a:moveTo>
                <a:cubicBezTo>
                  <a:pt x="208" y="101"/>
                  <a:pt x="208" y="101"/>
                  <a:pt x="208" y="101"/>
                </a:cubicBezTo>
                <a:cubicBezTo>
                  <a:pt x="209" y="105"/>
                  <a:pt x="210" y="108"/>
                  <a:pt x="210" y="112"/>
                </a:cubicBezTo>
                <a:cubicBezTo>
                  <a:pt x="242" y="109"/>
                  <a:pt x="242" y="109"/>
                  <a:pt x="242" y="109"/>
                </a:cubicBezTo>
                <a:cubicBezTo>
                  <a:pt x="242" y="104"/>
                  <a:pt x="241" y="98"/>
                  <a:pt x="239" y="93"/>
                </a:cubicBezTo>
                <a:moveTo>
                  <a:pt x="5" y="84"/>
                </a:moveTo>
                <a:cubicBezTo>
                  <a:pt x="4" y="89"/>
                  <a:pt x="3" y="94"/>
                  <a:pt x="2" y="99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4" y="101"/>
                  <a:pt x="35" y="98"/>
                  <a:pt x="36" y="94"/>
                </a:cubicBezTo>
                <a:cubicBezTo>
                  <a:pt x="5" y="84"/>
                  <a:pt x="5" y="84"/>
                  <a:pt x="5" y="84"/>
                </a:cubicBezTo>
                <a:moveTo>
                  <a:pt x="234" y="76"/>
                </a:moveTo>
                <a:cubicBezTo>
                  <a:pt x="204" y="88"/>
                  <a:pt x="204" y="88"/>
                  <a:pt x="204" y="88"/>
                </a:cubicBezTo>
                <a:cubicBezTo>
                  <a:pt x="206" y="91"/>
                  <a:pt x="207" y="95"/>
                  <a:pt x="208" y="99"/>
                </a:cubicBezTo>
                <a:cubicBezTo>
                  <a:pt x="239" y="91"/>
                  <a:pt x="239" y="91"/>
                  <a:pt x="239" y="91"/>
                </a:cubicBezTo>
                <a:cubicBezTo>
                  <a:pt x="237" y="86"/>
                  <a:pt x="236" y="81"/>
                  <a:pt x="234" y="76"/>
                </a:cubicBezTo>
                <a:moveTo>
                  <a:pt x="12" y="67"/>
                </a:moveTo>
                <a:cubicBezTo>
                  <a:pt x="10" y="72"/>
                  <a:pt x="8" y="77"/>
                  <a:pt x="6" y="81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88"/>
                  <a:pt x="39" y="85"/>
                  <a:pt x="41" y="81"/>
                </a:cubicBezTo>
                <a:cubicBezTo>
                  <a:pt x="12" y="67"/>
                  <a:pt x="12" y="67"/>
                  <a:pt x="12" y="67"/>
                </a:cubicBezTo>
                <a:moveTo>
                  <a:pt x="226" y="60"/>
                </a:moveTo>
                <a:cubicBezTo>
                  <a:pt x="198" y="76"/>
                  <a:pt x="198" y="76"/>
                  <a:pt x="198" y="76"/>
                </a:cubicBezTo>
                <a:cubicBezTo>
                  <a:pt x="200" y="79"/>
                  <a:pt x="202" y="82"/>
                  <a:pt x="203" y="86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31" y="68"/>
                  <a:pt x="228" y="64"/>
                  <a:pt x="226" y="60"/>
                </a:cubicBezTo>
                <a:moveTo>
                  <a:pt x="22" y="51"/>
                </a:moveTo>
                <a:cubicBezTo>
                  <a:pt x="19" y="56"/>
                  <a:pt x="16" y="60"/>
                  <a:pt x="14" y="64"/>
                </a:cubicBezTo>
                <a:cubicBezTo>
                  <a:pt x="42" y="79"/>
                  <a:pt x="42" y="79"/>
                  <a:pt x="42" y="79"/>
                </a:cubicBezTo>
                <a:cubicBezTo>
                  <a:pt x="44" y="76"/>
                  <a:pt x="46" y="73"/>
                  <a:pt x="48" y="70"/>
                </a:cubicBezTo>
                <a:cubicBezTo>
                  <a:pt x="22" y="51"/>
                  <a:pt x="22" y="51"/>
                  <a:pt x="22" y="51"/>
                </a:cubicBezTo>
                <a:moveTo>
                  <a:pt x="215" y="44"/>
                </a:moveTo>
                <a:cubicBezTo>
                  <a:pt x="190" y="65"/>
                  <a:pt x="190" y="65"/>
                  <a:pt x="190" y="65"/>
                </a:cubicBezTo>
                <a:cubicBezTo>
                  <a:pt x="193" y="68"/>
                  <a:pt x="195" y="71"/>
                  <a:pt x="197" y="74"/>
                </a:cubicBezTo>
                <a:cubicBezTo>
                  <a:pt x="224" y="57"/>
                  <a:pt x="224" y="57"/>
                  <a:pt x="224" y="57"/>
                </a:cubicBezTo>
                <a:cubicBezTo>
                  <a:pt x="221" y="53"/>
                  <a:pt x="218" y="48"/>
                  <a:pt x="215" y="44"/>
                </a:cubicBezTo>
                <a:moveTo>
                  <a:pt x="33" y="37"/>
                </a:moveTo>
                <a:cubicBezTo>
                  <a:pt x="30" y="41"/>
                  <a:pt x="27" y="45"/>
                  <a:pt x="24" y="49"/>
                </a:cubicBezTo>
                <a:cubicBezTo>
                  <a:pt x="49" y="68"/>
                  <a:pt x="49" y="68"/>
                  <a:pt x="49" y="68"/>
                </a:cubicBezTo>
                <a:cubicBezTo>
                  <a:pt x="51" y="65"/>
                  <a:pt x="54" y="62"/>
                  <a:pt x="57" y="59"/>
                </a:cubicBezTo>
                <a:cubicBezTo>
                  <a:pt x="33" y="37"/>
                  <a:pt x="33" y="37"/>
                  <a:pt x="33" y="37"/>
                </a:cubicBezTo>
                <a:moveTo>
                  <a:pt x="203" y="31"/>
                </a:moveTo>
                <a:cubicBezTo>
                  <a:pt x="181" y="55"/>
                  <a:pt x="181" y="55"/>
                  <a:pt x="181" y="55"/>
                </a:cubicBezTo>
                <a:cubicBezTo>
                  <a:pt x="184" y="57"/>
                  <a:pt x="187" y="60"/>
                  <a:pt x="189" y="63"/>
                </a:cubicBezTo>
                <a:cubicBezTo>
                  <a:pt x="213" y="42"/>
                  <a:pt x="213" y="42"/>
                  <a:pt x="213" y="42"/>
                </a:cubicBezTo>
                <a:cubicBezTo>
                  <a:pt x="210" y="38"/>
                  <a:pt x="206" y="35"/>
                  <a:pt x="203" y="31"/>
                </a:cubicBezTo>
                <a:moveTo>
                  <a:pt x="47" y="25"/>
                </a:moveTo>
                <a:cubicBezTo>
                  <a:pt x="43" y="28"/>
                  <a:pt x="39" y="31"/>
                  <a:pt x="36" y="35"/>
                </a:cubicBezTo>
                <a:cubicBezTo>
                  <a:pt x="58" y="58"/>
                  <a:pt x="58" y="58"/>
                  <a:pt x="58" y="58"/>
                </a:cubicBezTo>
                <a:cubicBezTo>
                  <a:pt x="61" y="55"/>
                  <a:pt x="64" y="53"/>
                  <a:pt x="67" y="50"/>
                </a:cubicBezTo>
                <a:cubicBezTo>
                  <a:pt x="47" y="25"/>
                  <a:pt x="47" y="25"/>
                  <a:pt x="47" y="25"/>
                </a:cubicBezTo>
                <a:moveTo>
                  <a:pt x="188" y="20"/>
                </a:moveTo>
                <a:cubicBezTo>
                  <a:pt x="170" y="47"/>
                  <a:pt x="170" y="47"/>
                  <a:pt x="170" y="47"/>
                </a:cubicBezTo>
                <a:cubicBezTo>
                  <a:pt x="174" y="49"/>
                  <a:pt x="177" y="51"/>
                  <a:pt x="179" y="53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6" y="26"/>
                  <a:pt x="192" y="23"/>
                  <a:pt x="188" y="20"/>
                </a:cubicBezTo>
                <a:moveTo>
                  <a:pt x="63" y="15"/>
                </a:moveTo>
                <a:cubicBezTo>
                  <a:pt x="58" y="17"/>
                  <a:pt x="54" y="20"/>
                  <a:pt x="50" y="23"/>
                </a:cubicBezTo>
                <a:cubicBezTo>
                  <a:pt x="68" y="49"/>
                  <a:pt x="68" y="49"/>
                  <a:pt x="68" y="49"/>
                </a:cubicBezTo>
                <a:cubicBezTo>
                  <a:pt x="71" y="47"/>
                  <a:pt x="75" y="45"/>
                  <a:pt x="78" y="43"/>
                </a:cubicBezTo>
                <a:cubicBezTo>
                  <a:pt x="63" y="15"/>
                  <a:pt x="63" y="15"/>
                  <a:pt x="63" y="15"/>
                </a:cubicBezTo>
                <a:moveTo>
                  <a:pt x="172" y="11"/>
                </a:moveTo>
                <a:cubicBezTo>
                  <a:pt x="159" y="40"/>
                  <a:pt x="159" y="40"/>
                  <a:pt x="159" y="40"/>
                </a:cubicBezTo>
                <a:cubicBezTo>
                  <a:pt x="162" y="42"/>
                  <a:pt x="165" y="43"/>
                  <a:pt x="168" y="45"/>
                </a:cubicBezTo>
                <a:cubicBezTo>
                  <a:pt x="185" y="18"/>
                  <a:pt x="185" y="18"/>
                  <a:pt x="185" y="18"/>
                </a:cubicBezTo>
                <a:cubicBezTo>
                  <a:pt x="181" y="16"/>
                  <a:pt x="177" y="13"/>
                  <a:pt x="172" y="11"/>
                </a:cubicBezTo>
                <a:moveTo>
                  <a:pt x="79" y="7"/>
                </a:moveTo>
                <a:cubicBezTo>
                  <a:pt x="74" y="9"/>
                  <a:pt x="70" y="11"/>
                  <a:pt x="65" y="14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0"/>
                  <a:pt x="87" y="39"/>
                  <a:pt x="90" y="37"/>
                </a:cubicBezTo>
                <a:cubicBezTo>
                  <a:pt x="79" y="7"/>
                  <a:pt x="79" y="7"/>
                  <a:pt x="79" y="7"/>
                </a:cubicBezTo>
                <a:moveTo>
                  <a:pt x="155" y="5"/>
                </a:moveTo>
                <a:cubicBezTo>
                  <a:pt x="146" y="35"/>
                  <a:pt x="146" y="35"/>
                  <a:pt x="146" y="35"/>
                </a:cubicBezTo>
                <a:cubicBezTo>
                  <a:pt x="149" y="36"/>
                  <a:pt x="153" y="38"/>
                  <a:pt x="156" y="39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4" y="8"/>
                  <a:pt x="160" y="6"/>
                  <a:pt x="155" y="5"/>
                </a:cubicBezTo>
                <a:moveTo>
                  <a:pt x="97" y="2"/>
                </a:moveTo>
                <a:cubicBezTo>
                  <a:pt x="92" y="3"/>
                  <a:pt x="87" y="5"/>
                  <a:pt x="82" y="6"/>
                </a:cubicBezTo>
                <a:cubicBezTo>
                  <a:pt x="92" y="37"/>
                  <a:pt x="92" y="37"/>
                  <a:pt x="92" y="37"/>
                </a:cubicBezTo>
                <a:cubicBezTo>
                  <a:pt x="96" y="35"/>
                  <a:pt x="100" y="34"/>
                  <a:pt x="103" y="34"/>
                </a:cubicBezTo>
                <a:cubicBezTo>
                  <a:pt x="97" y="2"/>
                  <a:pt x="97" y="2"/>
                  <a:pt x="97" y="2"/>
                </a:cubicBezTo>
                <a:moveTo>
                  <a:pt x="137" y="1"/>
                </a:moveTo>
                <a:cubicBezTo>
                  <a:pt x="133" y="33"/>
                  <a:pt x="133" y="33"/>
                  <a:pt x="133" y="33"/>
                </a:cubicBezTo>
                <a:cubicBezTo>
                  <a:pt x="136" y="33"/>
                  <a:pt x="140" y="34"/>
                  <a:pt x="144" y="35"/>
                </a:cubicBezTo>
                <a:cubicBezTo>
                  <a:pt x="152" y="4"/>
                  <a:pt x="152" y="4"/>
                  <a:pt x="152" y="4"/>
                </a:cubicBezTo>
                <a:cubicBezTo>
                  <a:pt x="147" y="3"/>
                  <a:pt x="142" y="2"/>
                  <a:pt x="137" y="1"/>
                </a:cubicBezTo>
                <a:moveTo>
                  <a:pt x="115" y="0"/>
                </a:moveTo>
                <a:cubicBezTo>
                  <a:pt x="110" y="0"/>
                  <a:pt x="105" y="1"/>
                  <a:pt x="100" y="2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9" y="33"/>
                  <a:pt x="113" y="32"/>
                  <a:pt x="117" y="32"/>
                </a:cubicBezTo>
                <a:cubicBezTo>
                  <a:pt x="115" y="0"/>
                  <a:pt x="115" y="0"/>
                  <a:pt x="115" y="0"/>
                </a:cubicBezTo>
                <a:moveTo>
                  <a:pt x="121" y="0"/>
                </a:moveTo>
                <a:cubicBezTo>
                  <a:pt x="120" y="0"/>
                  <a:pt x="119" y="0"/>
                  <a:pt x="118" y="0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20" y="32"/>
                  <a:pt x="120" y="32"/>
                  <a:pt x="121" y="32"/>
                </a:cubicBezTo>
                <a:cubicBezTo>
                  <a:pt x="124" y="32"/>
                  <a:pt x="127" y="32"/>
                  <a:pt x="130" y="32"/>
                </a:cubicBezTo>
                <a:cubicBezTo>
                  <a:pt x="134" y="1"/>
                  <a:pt x="134" y="1"/>
                  <a:pt x="134" y="1"/>
                </a:cubicBezTo>
                <a:cubicBezTo>
                  <a:pt x="129" y="0"/>
                  <a:pt x="125" y="0"/>
                  <a:pt x="121" y="0"/>
                </a:cubicBezTo>
              </a:path>
            </a:pathLst>
          </a:custGeom>
          <a:solidFill>
            <a:schemeClr val="accent4">
              <a:alpha val="84000"/>
            </a:schemeClr>
          </a:solidFill>
          <a:ln>
            <a:noFill/>
          </a:ln>
        </p:spPr>
        <p:txBody>
          <a:bodyPr vert="horz" wrap="square" lIns="65325" tIns="32662" rIns="65325" bIns="32662" numCol="1" anchor="t" anchorCtr="0" compatLnSpc="1"/>
          <a:lstStyle/>
          <a:p>
            <a:endParaRPr lang="zh-CN" altLang="en-US" sz="1285"/>
          </a:p>
        </p:txBody>
      </p:sp>
      <p:sp>
        <p:nvSpPr>
          <p:cNvPr id="2048" name="等腰三角形 2047"/>
          <p:cNvSpPr/>
          <p:nvPr userDrawn="1"/>
        </p:nvSpPr>
        <p:spPr bwMode="auto">
          <a:xfrm>
            <a:off x="422484" y="471523"/>
            <a:ext cx="167739" cy="144940"/>
          </a:xfrm>
          <a:prstGeom prst="triangle">
            <a:avLst/>
          </a:prstGeom>
          <a:solidFill>
            <a:schemeClr val="accent5">
              <a:alpha val="68000"/>
            </a:schemeClr>
          </a:solidFill>
          <a:ln>
            <a:noFill/>
          </a:ln>
        </p:spPr>
        <p:txBody>
          <a:bodyPr vert="horz" wrap="square" lIns="65325" tIns="32662" rIns="65325" bIns="32662" numCol="1" rtlCol="0" anchor="t" anchorCtr="0" compatLnSpc="1"/>
          <a:lstStyle/>
          <a:p>
            <a:pPr algn="ctr"/>
            <a:endParaRPr lang="zh-CN" altLang="en-US" sz="128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accel="78000" decel="2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accel="78000" decel="2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accel="78000" decel="2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accel="78000" decel="22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accel="78000" decel="22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" presetClass="entr" presetSubtype="2" repeatCount="indefinite" accel="100000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repeatCount="indefinite" ac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repeatCount="indefinite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repeatCount="indefinite" ac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7" grpId="0" bldLvl="0" animBg="1"/>
      <p:bldP spid="28" grpId="0" bldLvl="0" animBg="1"/>
      <p:bldP spid="2048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 bwMode="auto"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AA0A-B7CA-4DAA-A44A-647C103E4C4B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FB9-7856-4C80-93E7-A93F6E1C32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AA0A-B7CA-4DAA-A44A-647C103E4C4B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FB9-7856-4C80-93E7-A93F6E1C32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AA0A-B7CA-4DAA-A44A-647C103E4C4B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FB9-7856-4C80-93E7-A93F6E1C32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AA0A-B7CA-4DAA-A44A-647C103E4C4B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FB9-7856-4C80-93E7-A93F6E1C32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AA0A-B7CA-4DAA-A44A-647C103E4C4B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FB9-7856-4C80-93E7-A93F6E1C32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AA0A-B7CA-4DAA-A44A-647C103E4C4B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FB9-7856-4C80-93E7-A93F6E1C32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AA0A-B7CA-4DAA-A44A-647C103E4C4B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FB9-7856-4C80-93E7-A93F6E1C32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63344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5587" y="6363344"/>
            <a:ext cx="3860800" cy="365125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4764" y="6351789"/>
            <a:ext cx="1850728" cy="376667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AA0A-B7CA-4DAA-A44A-647C103E4C4B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FB9-7856-4C80-93E7-A93F6E1C32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AA0A-B7CA-4DAA-A44A-647C103E4C4B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FB9-7856-4C80-93E7-A93F6E1C32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AA0A-B7CA-4DAA-A44A-647C103E4C4B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FB9-7856-4C80-93E7-A93F6E1C32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AA0A-B7CA-4DAA-A44A-647C103E4C4B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FB9-7856-4C80-93E7-A93F6E1C32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 bwMode="auto"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论文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83014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3231850" y="0"/>
            <a:ext cx="1666001" cy="79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/>
          <p:cNvSpPr txBox="1"/>
          <p:nvPr userDrawn="1"/>
        </p:nvSpPr>
        <p:spPr>
          <a:xfrm>
            <a:off x="3374949" y="215903"/>
            <a:ext cx="1344000" cy="34315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论文结构</a:t>
            </a:r>
          </a:p>
        </p:txBody>
      </p:sp>
      <p:sp>
        <p:nvSpPr>
          <p:cNvPr id="7" name="TextBox 7"/>
          <p:cNvSpPr txBox="1"/>
          <p:nvPr userDrawn="1"/>
        </p:nvSpPr>
        <p:spPr>
          <a:xfrm>
            <a:off x="5076749" y="215904"/>
            <a:ext cx="1344000" cy="34315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资源检索</a:t>
            </a:r>
          </a:p>
        </p:txBody>
      </p:sp>
      <p:sp>
        <p:nvSpPr>
          <p:cNvPr id="8" name="TextBox 9"/>
          <p:cNvSpPr txBox="1"/>
          <p:nvPr userDrawn="1"/>
        </p:nvSpPr>
        <p:spPr>
          <a:xfrm>
            <a:off x="6778549" y="215903"/>
            <a:ext cx="1344000" cy="34315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文献阅读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8480349" y="215904"/>
            <a:ext cx="1344000" cy="34315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论文写作</a:t>
            </a:r>
          </a:p>
        </p:txBody>
      </p:sp>
      <p:sp>
        <p:nvSpPr>
          <p:cNvPr id="10" name="TextBox 11"/>
          <p:cNvSpPr txBox="1"/>
          <p:nvPr userDrawn="1"/>
        </p:nvSpPr>
        <p:spPr>
          <a:xfrm>
            <a:off x="10182151" y="215903"/>
            <a:ext cx="1344000" cy="34315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学术不端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65996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C:\Users\asus\Desktop\logo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166189"/>
            <a:ext cx="1774209" cy="39721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资源检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 userDrawn="1"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28600" dist="508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8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83014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4933648" y="0"/>
            <a:ext cx="1666001" cy="79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00032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/>
          <p:nvPr userDrawn="1"/>
        </p:nvSpPr>
        <p:spPr>
          <a:xfrm>
            <a:off x="3374949" y="215903"/>
            <a:ext cx="1344000" cy="34315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论文结构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5076749" y="215904"/>
            <a:ext cx="1344000" cy="34315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资源检索</a:t>
            </a:r>
          </a:p>
        </p:txBody>
      </p:sp>
      <p:sp>
        <p:nvSpPr>
          <p:cNvPr id="12" name="TextBox 9"/>
          <p:cNvSpPr txBox="1"/>
          <p:nvPr userDrawn="1"/>
        </p:nvSpPr>
        <p:spPr>
          <a:xfrm>
            <a:off x="6778549" y="215903"/>
            <a:ext cx="1344000" cy="34315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文献阅读</a:t>
            </a:r>
          </a:p>
        </p:txBody>
      </p:sp>
      <p:sp>
        <p:nvSpPr>
          <p:cNvPr id="14" name="TextBox 11"/>
          <p:cNvSpPr txBox="1"/>
          <p:nvPr userDrawn="1"/>
        </p:nvSpPr>
        <p:spPr>
          <a:xfrm>
            <a:off x="10182151" y="215903"/>
            <a:ext cx="1344000" cy="34315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学术不端</a:t>
            </a: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6599649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3231850" y="285092"/>
            <a:ext cx="0" cy="245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C:\Users\asus\Desktop\logo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166189"/>
            <a:ext cx="1774209" cy="3972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0"/>
          <p:cNvSpPr txBox="1"/>
          <p:nvPr userDrawn="1"/>
        </p:nvSpPr>
        <p:spPr>
          <a:xfrm>
            <a:off x="8480349" y="215904"/>
            <a:ext cx="1344000" cy="343159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论文写作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/>
          <p:nvPr userDrawn="1"/>
        </p:nvSpPr>
        <p:spPr>
          <a:xfrm>
            <a:off x="1025525" y="6157913"/>
            <a:ext cx="647700" cy="328612"/>
          </a:xfrm>
          <a:prstGeom prst="rect">
            <a:avLst/>
          </a:prstGeom>
        </p:spPr>
        <p:txBody>
          <a:bodyPr wrap="none" lIns="121920" tIns="60960" rIns="121920" bIns="6096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B6E94C81-22DE-4185-8F56-B4866EAE08E7}" type="slidenum">
              <a:rPr lang="en-US" sz="1400" smtClean="0">
                <a:solidFill>
                  <a:srgbClr val="FFFFFF"/>
                </a:solidFill>
                <a:latin typeface="Bebas Neue" charset="0"/>
                <a:ea typeface="Bebas Neue" charset="0"/>
                <a:cs typeface="Bebas Neue" charset="0"/>
              </a:rPr>
              <a:t>‹#›</a:t>
            </a:fld>
            <a:endParaRPr lang="en-US" sz="1400" dirty="0">
              <a:solidFill>
                <a:srgbClr val="FFFFFF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 userDrawn="1"/>
        </p:nvSpPr>
        <p:spPr bwMode="auto">
          <a:xfrm>
            <a:off x="603250" y="6169025"/>
            <a:ext cx="596900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>
                <a:solidFill>
                  <a:srgbClr val="FFFFFF"/>
                </a:solidFill>
                <a:latin typeface="Bebas Neue"/>
                <a:ea typeface="Bebas Neue"/>
                <a:cs typeface="Bebas Neue"/>
              </a:rPr>
              <a:t>Slide  /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 bwMode="auto"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303" y="356659"/>
            <a:ext cx="7863029" cy="4406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93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2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320"/>
            <a:ext cx="1632181" cy="406233"/>
          </a:xfrm>
        </p:spPr>
        <p:txBody>
          <a:bodyPr/>
          <a:lstStyle>
            <a:lvl1pPr algn="ctr">
              <a:defRPr sz="1865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270837" y="872083"/>
            <a:ext cx="10479237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27435" y="331259"/>
            <a:ext cx="528000" cy="528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63344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5587" y="6363344"/>
            <a:ext cx="3860800" cy="365125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4764" y="6351789"/>
            <a:ext cx="1850728" cy="376667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0437072" y="293375"/>
            <a:ext cx="436423" cy="4364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925820" y="293375"/>
            <a:ext cx="436423" cy="4364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1414568" y="293375"/>
            <a:ext cx="436423" cy="436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5"/>
          <p:cNvSpPr txBox="1"/>
          <p:nvPr userDrawn="1"/>
        </p:nvSpPr>
        <p:spPr>
          <a:xfrm>
            <a:off x="11405563" y="369249"/>
            <a:ext cx="454433" cy="282575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pPr algn="ctr"/>
            <a:fld id="{2EEF1883-7A0E-4F66-9932-E581691AD397}" type="slidenum">
              <a:rPr lang="zh-CN" altLang="en-US" sz="1400" smtClean="0">
                <a:solidFill>
                  <a:schemeClr val="bg1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400" dirty="0">
                <a:solidFill>
                  <a:schemeClr val="bg1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400" b="0" dirty="0">
              <a:solidFill>
                <a:schemeClr val="bg1"/>
              </a:solidFill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0" y="289067"/>
            <a:ext cx="890309" cy="720000"/>
            <a:chOff x="0" y="239302"/>
            <a:chExt cx="890309" cy="750461"/>
          </a:xfrm>
        </p:grpSpPr>
        <p:sp>
          <p:nvSpPr>
            <p:cNvPr id="19" name="矩形 18"/>
            <p:cNvSpPr/>
            <p:nvPr userDrawn="1"/>
          </p:nvSpPr>
          <p:spPr>
            <a:xfrm>
              <a:off x="0" y="239302"/>
              <a:ext cx="288000" cy="7504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 userDrawn="1"/>
          </p:nvGrpSpPr>
          <p:grpSpPr>
            <a:xfrm>
              <a:off x="337650" y="239302"/>
              <a:ext cx="552659" cy="750461"/>
              <a:chOff x="337650" y="239302"/>
              <a:chExt cx="552659" cy="750461"/>
            </a:xfrm>
          </p:grpSpPr>
          <p:sp>
            <p:nvSpPr>
              <p:cNvPr id="21" name="直角三角形 20"/>
              <p:cNvSpPr/>
              <p:nvPr userDrawn="1"/>
            </p:nvSpPr>
            <p:spPr>
              <a:xfrm>
                <a:off x="337650" y="239302"/>
                <a:ext cx="552659" cy="750461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直角三角形 21"/>
              <p:cNvSpPr/>
              <p:nvPr userDrawn="1"/>
            </p:nvSpPr>
            <p:spPr>
              <a:xfrm flipV="1">
                <a:off x="337650" y="239302"/>
                <a:ext cx="552659" cy="750461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45" y="1134199"/>
            <a:ext cx="10680337" cy="5148900"/>
          </a:xfrm>
        </p:spPr>
        <p:txBody>
          <a:bodyPr anchor="t" anchorCtr="0"/>
          <a:lstStyle>
            <a:lvl1pPr>
              <a:lnSpc>
                <a:spcPct val="130000"/>
              </a:lnSpc>
              <a:spcBef>
                <a:spcPct val="75000"/>
              </a:spcBef>
              <a:defRPr sz="1800">
                <a:solidFill>
                  <a:schemeClr val="accent1"/>
                </a:solidFill>
              </a:defRPr>
            </a:lvl1pPr>
            <a:lvl2pPr marL="431800" indent="-172720">
              <a:lnSpc>
                <a:spcPct val="130000"/>
              </a:lnSpc>
              <a:spcBef>
                <a:spcPct val="7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857885" indent="-170815">
              <a:lnSpc>
                <a:spcPct val="130000"/>
              </a:lnSpc>
              <a:spcBef>
                <a:spcPct val="75000"/>
              </a:spcBef>
              <a:buFont typeface="Arial" panose="020B0604020202020204" pitchFamily="34" charset="0"/>
              <a:buChar char="•"/>
              <a:defRPr sz="1355">
                <a:solidFill>
                  <a:schemeClr val="accent1"/>
                </a:solidFill>
              </a:defRPr>
            </a:lvl3pPr>
            <a:lvl4pPr marL="1200785" indent="-170815">
              <a:lnSpc>
                <a:spcPct val="130000"/>
              </a:lnSpc>
              <a:spcBef>
                <a:spcPct val="75000"/>
              </a:spcBef>
              <a:buFont typeface="Arial" panose="020B0604020202020204" pitchFamily="34" charset="0"/>
              <a:buChar char="•"/>
              <a:defRPr sz="1355">
                <a:solidFill>
                  <a:schemeClr val="accent1"/>
                </a:solidFill>
              </a:defRPr>
            </a:lvl4pPr>
            <a:lvl5pPr marL="1543685" indent="-170815">
              <a:lnSpc>
                <a:spcPct val="130000"/>
              </a:lnSpc>
              <a:spcBef>
                <a:spcPct val="75000"/>
              </a:spcBef>
              <a:buFont typeface="Arial" panose="020B0604020202020204" pitchFamily="34" charset="0"/>
              <a:buChar char="•"/>
              <a:defRPr sz="1355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879C042-240F-4D1D-B000-4C8DD868396D}" type="slidenum">
              <a:rPr kumimoji="0" lang="zh-CN" altLang="en-US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>
          <a:xfrm>
            <a:off x="1004147" y="211667"/>
            <a:ext cx="5411893" cy="544407"/>
          </a:xfrm>
          <a:prstGeom prst="rect">
            <a:avLst/>
          </a:prstGeom>
        </p:spPr>
        <p:txBody>
          <a:bodyPr lIns="91436" tIns="45717" rIns="91436" bIns="45717">
            <a:noAutofit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zh-CN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413" y="248920"/>
            <a:ext cx="575733" cy="584200"/>
          </a:xfrm>
          <a:prstGeom prst="rect">
            <a:avLst/>
          </a:prstGeom>
        </p:spPr>
      </p:pic>
      <p:cxnSp>
        <p:nvCxnSpPr>
          <p:cNvPr id="3" name="MH_Other_7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auto">
          <a:xfrm>
            <a:off x="1078653" y="829733"/>
            <a:ext cx="4799753" cy="3387"/>
          </a:xfrm>
          <a:prstGeom prst="line">
            <a:avLst/>
          </a:prstGeom>
          <a:noFill/>
          <a:ln w="6350" cap="rnd" algn="ctr">
            <a:solidFill>
              <a:schemeClr val="accent1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0437072" y="293375"/>
            <a:ext cx="436423" cy="4364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925820" y="293375"/>
            <a:ext cx="436423" cy="4364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1414568" y="293375"/>
            <a:ext cx="436423" cy="436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5"/>
          <p:cNvSpPr txBox="1"/>
          <p:nvPr userDrawn="1"/>
        </p:nvSpPr>
        <p:spPr>
          <a:xfrm>
            <a:off x="11405563" y="369249"/>
            <a:ext cx="454433" cy="282575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/>
          <a:p>
            <a:pPr algn="ctr"/>
            <a:fld id="{2EEF1883-7A0E-4F66-9932-E581691AD397}" type="slidenum">
              <a:rPr lang="zh-CN" altLang="en-US" sz="1400" smtClean="0">
                <a:solidFill>
                  <a:schemeClr val="bg1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400" dirty="0">
                <a:solidFill>
                  <a:schemeClr val="bg1"/>
                </a:solidFill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400" b="0" dirty="0">
              <a:solidFill>
                <a:schemeClr val="bg1"/>
              </a:solidFill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0" y="289067"/>
            <a:ext cx="890309" cy="720000"/>
            <a:chOff x="0" y="239302"/>
            <a:chExt cx="890309" cy="750461"/>
          </a:xfrm>
        </p:grpSpPr>
        <p:sp>
          <p:nvSpPr>
            <p:cNvPr id="19" name="矩形 18"/>
            <p:cNvSpPr/>
            <p:nvPr userDrawn="1"/>
          </p:nvSpPr>
          <p:spPr>
            <a:xfrm>
              <a:off x="0" y="239302"/>
              <a:ext cx="288000" cy="7504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 userDrawn="1"/>
          </p:nvGrpSpPr>
          <p:grpSpPr>
            <a:xfrm>
              <a:off x="337650" y="239302"/>
              <a:ext cx="552659" cy="750461"/>
              <a:chOff x="337650" y="239302"/>
              <a:chExt cx="552659" cy="750461"/>
            </a:xfrm>
          </p:grpSpPr>
          <p:sp>
            <p:nvSpPr>
              <p:cNvPr id="21" name="直角三角形 20"/>
              <p:cNvSpPr/>
              <p:nvPr userDrawn="1"/>
            </p:nvSpPr>
            <p:spPr>
              <a:xfrm>
                <a:off x="337650" y="239302"/>
                <a:ext cx="552659" cy="750461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直角三角形 21"/>
              <p:cNvSpPr/>
              <p:nvPr userDrawn="1"/>
            </p:nvSpPr>
            <p:spPr>
              <a:xfrm flipV="1">
                <a:off x="337650" y="239302"/>
                <a:ext cx="552659" cy="750461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41295"/>
            <a:ext cx="1219200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7" y="0"/>
            <a:ext cx="12164025" cy="685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547"/>
          <p:cNvSpPr/>
          <p:nvPr userDrawn="1"/>
        </p:nvSpPr>
        <p:spPr>
          <a:xfrm flipV="1">
            <a:off x="292784" y="955595"/>
            <a:ext cx="11387859" cy="0"/>
          </a:xfrm>
          <a:prstGeom prst="line">
            <a:avLst/>
          </a:prstGeom>
          <a:ln w="57150">
            <a:solidFill>
              <a:schemeClr val="accent6"/>
            </a:solidFill>
            <a:prstDash val="sysDot"/>
            <a:miter lim="400000"/>
            <a:headEnd type="triangle" len="sm"/>
            <a:tailEnd type="triangle" len="sm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2285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879249" y="315552"/>
            <a:ext cx="5397725" cy="734200"/>
            <a:chOff x="1758500" y="631083"/>
            <a:chExt cx="10795450" cy="1468351"/>
          </a:xfrm>
        </p:grpSpPr>
        <p:sp>
          <p:nvSpPr>
            <p:cNvPr id="3" name="Shape 1545"/>
            <p:cNvSpPr/>
            <p:nvPr userDrawn="1"/>
          </p:nvSpPr>
          <p:spPr>
            <a:xfrm>
              <a:off x="1758500" y="631083"/>
              <a:ext cx="10795450" cy="74673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4000">
                  <a:solidFill>
                    <a:srgbClr val="656565"/>
                  </a:solidFill>
                  <a:latin typeface="Lato Black"/>
                  <a:ea typeface="Lato Black"/>
                  <a:cs typeface="Lato Black"/>
                  <a:sym typeface="Lato Black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2425" b="0" dirty="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请在视图</a:t>
              </a:r>
              <a:r>
                <a:rPr lang="en-US" altLang="zh-CN" sz="2425" b="0" dirty="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2425" b="0" dirty="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rPr>
                <a:t>母版中修改您的标题文字</a:t>
              </a:r>
              <a:endParaRPr sz="2425" b="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Shape 1546"/>
            <p:cNvSpPr/>
            <p:nvPr userDrawn="1"/>
          </p:nvSpPr>
          <p:spPr>
            <a:xfrm>
              <a:off x="1771200" y="1351429"/>
              <a:ext cx="4895757" cy="74800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>
              <a:lvl1pPr algn="l" defTabSz="647700">
                <a:lnSpc>
                  <a:spcPct val="120000"/>
                </a:lnSpc>
                <a:spcBef>
                  <a:spcPts val="1700"/>
                </a:spcBef>
                <a:defRPr sz="2000">
                  <a:solidFill>
                    <a:srgbClr val="656565"/>
                  </a:solidFill>
                  <a:latin typeface="Lato"/>
                  <a:ea typeface="Lato"/>
                  <a:cs typeface="Lato"/>
                  <a:sym typeface="Lato"/>
                </a:defRPr>
              </a:lvl1pPr>
            </a:lstStyle>
            <a:p>
              <a:pPr lvl="0"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215">
                  <a:solidFill>
                    <a:schemeClr val="accent6"/>
                  </a:solidFill>
                </a:rPr>
                <a:t>Put your Amazing Sub Title Here</a:t>
              </a:r>
            </a:p>
          </p:txBody>
        </p:sp>
      </p:grpSp>
      <p:sp>
        <p:nvSpPr>
          <p:cNvPr id="10" name="Oval 69"/>
          <p:cNvSpPr/>
          <p:nvPr/>
        </p:nvSpPr>
        <p:spPr>
          <a:xfrm>
            <a:off x="10929205" y="731064"/>
            <a:ext cx="129341" cy="1293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6" tIns="22837" rIns="45676" bIns="22837" rtlCol="0" anchor="ctr"/>
          <a:lstStyle/>
          <a:p>
            <a:pPr algn="ctr"/>
            <a:endParaRPr lang="en-US" sz="1285" dirty="0">
              <a:solidFill>
                <a:schemeClr val="bg1"/>
              </a:solidFill>
            </a:endParaRPr>
          </a:p>
        </p:txBody>
      </p:sp>
      <p:sp>
        <p:nvSpPr>
          <p:cNvPr id="11" name="Oval 70"/>
          <p:cNvSpPr/>
          <p:nvPr/>
        </p:nvSpPr>
        <p:spPr>
          <a:xfrm>
            <a:off x="11081649" y="731064"/>
            <a:ext cx="129341" cy="1293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6" tIns="22837" rIns="45676" bIns="22837" rtlCol="0" anchor="ctr"/>
          <a:lstStyle/>
          <a:p>
            <a:pPr algn="ctr"/>
            <a:endParaRPr lang="en-US" sz="1285" dirty="0">
              <a:solidFill>
                <a:schemeClr val="bg1"/>
              </a:solidFill>
            </a:endParaRPr>
          </a:p>
        </p:txBody>
      </p:sp>
      <p:sp>
        <p:nvSpPr>
          <p:cNvPr id="12" name="Oval 71"/>
          <p:cNvSpPr/>
          <p:nvPr/>
        </p:nvSpPr>
        <p:spPr>
          <a:xfrm>
            <a:off x="11234092" y="731064"/>
            <a:ext cx="129341" cy="1293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6" tIns="22837" rIns="45676" bIns="22837" rtlCol="0" anchor="ctr"/>
          <a:lstStyle/>
          <a:p>
            <a:pPr algn="ctr"/>
            <a:endParaRPr lang="en-US" sz="1285" dirty="0">
              <a:solidFill>
                <a:schemeClr val="bg1"/>
              </a:solidFill>
            </a:endParaRPr>
          </a:p>
        </p:txBody>
      </p:sp>
      <p:sp>
        <p:nvSpPr>
          <p:cNvPr id="13" name="Oval 72"/>
          <p:cNvSpPr/>
          <p:nvPr/>
        </p:nvSpPr>
        <p:spPr>
          <a:xfrm>
            <a:off x="11386536" y="731064"/>
            <a:ext cx="129341" cy="1293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6" tIns="22837" rIns="45676" bIns="22837" rtlCol="0" anchor="ctr"/>
          <a:lstStyle/>
          <a:p>
            <a:pPr algn="ctr"/>
            <a:endParaRPr lang="en-US" sz="1285" dirty="0">
              <a:solidFill>
                <a:schemeClr val="bg1"/>
              </a:solidFill>
            </a:endParaRPr>
          </a:p>
        </p:txBody>
      </p:sp>
      <p:sp>
        <p:nvSpPr>
          <p:cNvPr id="14" name="Oval 73"/>
          <p:cNvSpPr/>
          <p:nvPr/>
        </p:nvSpPr>
        <p:spPr>
          <a:xfrm>
            <a:off x="11538979" y="731064"/>
            <a:ext cx="129341" cy="1293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6" tIns="22837" rIns="45676" bIns="22837" rtlCol="0" anchor="ctr"/>
          <a:lstStyle/>
          <a:p>
            <a:pPr algn="ctr"/>
            <a:endParaRPr lang="en-US" sz="1285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11442585" y="6159303"/>
            <a:ext cx="517477" cy="518685"/>
            <a:chOff x="12101513" y="6959600"/>
            <a:chExt cx="1252538" cy="1252538"/>
          </a:xfrm>
          <a:solidFill>
            <a:schemeClr val="accent5">
              <a:alpha val="34000"/>
            </a:schemeClr>
          </a:solidFill>
        </p:grpSpPr>
        <p:sp>
          <p:nvSpPr>
            <p:cNvPr id="17" name="Oval 100"/>
            <p:cNvSpPr>
              <a:spLocks noChangeArrowheads="1"/>
            </p:cNvSpPr>
            <p:nvPr/>
          </p:nvSpPr>
          <p:spPr bwMode="auto">
            <a:xfrm>
              <a:off x="12401551" y="7259638"/>
              <a:ext cx="652463" cy="652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325" tIns="32662" rIns="65325" bIns="32662" numCol="1" anchor="t" anchorCtr="0" compatLnSpc="1"/>
            <a:lstStyle/>
            <a:p>
              <a:endParaRPr lang="zh-CN" altLang="en-US" sz="1285"/>
            </a:p>
          </p:txBody>
        </p:sp>
        <p:sp>
          <p:nvSpPr>
            <p:cNvPr id="18" name="Freeform 101"/>
            <p:cNvSpPr>
              <a:spLocks noEditPoints="1"/>
            </p:cNvSpPr>
            <p:nvPr/>
          </p:nvSpPr>
          <p:spPr bwMode="auto">
            <a:xfrm>
              <a:off x="12101513" y="6959600"/>
              <a:ext cx="1252538" cy="1252538"/>
            </a:xfrm>
            <a:custGeom>
              <a:avLst/>
              <a:gdLst>
                <a:gd name="T0" fmla="*/ 167 w 334"/>
                <a:gd name="T1" fmla="*/ 334 h 334"/>
                <a:gd name="T2" fmla="*/ 167 w 334"/>
                <a:gd name="T3" fmla="*/ 302 h 334"/>
                <a:gd name="T4" fmla="*/ 302 w 334"/>
                <a:gd name="T5" fmla="*/ 167 h 334"/>
                <a:gd name="T6" fmla="*/ 334 w 334"/>
                <a:gd name="T7" fmla="*/ 166 h 334"/>
                <a:gd name="T8" fmla="*/ 334 w 334"/>
                <a:gd name="T9" fmla="*/ 167 h 334"/>
                <a:gd name="T10" fmla="*/ 167 w 334"/>
                <a:gd name="T11" fmla="*/ 334 h 334"/>
                <a:gd name="T12" fmla="*/ 84 w 334"/>
                <a:gd name="T13" fmla="*/ 312 h 334"/>
                <a:gd name="T14" fmla="*/ 0 w 334"/>
                <a:gd name="T15" fmla="*/ 167 h 334"/>
                <a:gd name="T16" fmla="*/ 22 w 334"/>
                <a:gd name="T17" fmla="*/ 84 h 334"/>
                <a:gd name="T18" fmla="*/ 50 w 334"/>
                <a:gd name="T19" fmla="*/ 100 h 334"/>
                <a:gd name="T20" fmla="*/ 32 w 334"/>
                <a:gd name="T21" fmla="*/ 167 h 334"/>
                <a:gd name="T22" fmla="*/ 100 w 334"/>
                <a:gd name="T23" fmla="*/ 284 h 334"/>
                <a:gd name="T24" fmla="*/ 84 w 334"/>
                <a:gd name="T25" fmla="*/ 312 h 334"/>
                <a:gd name="T26" fmla="*/ 284 w 334"/>
                <a:gd name="T27" fmla="*/ 99 h 334"/>
                <a:gd name="T28" fmla="*/ 167 w 334"/>
                <a:gd name="T29" fmla="*/ 32 h 334"/>
                <a:gd name="T30" fmla="*/ 99 w 334"/>
                <a:gd name="T31" fmla="*/ 50 h 334"/>
                <a:gd name="T32" fmla="*/ 83 w 334"/>
                <a:gd name="T33" fmla="*/ 22 h 334"/>
                <a:gd name="T34" fmla="*/ 167 w 334"/>
                <a:gd name="T35" fmla="*/ 0 h 334"/>
                <a:gd name="T36" fmla="*/ 311 w 334"/>
                <a:gd name="T37" fmla="*/ 83 h 334"/>
                <a:gd name="T38" fmla="*/ 284 w 334"/>
                <a:gd name="T39" fmla="*/ 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334">
                  <a:moveTo>
                    <a:pt x="167" y="334"/>
                  </a:moveTo>
                  <a:cubicBezTo>
                    <a:pt x="167" y="302"/>
                    <a:pt x="167" y="302"/>
                    <a:pt x="167" y="302"/>
                  </a:cubicBezTo>
                  <a:cubicBezTo>
                    <a:pt x="242" y="302"/>
                    <a:pt x="302" y="241"/>
                    <a:pt x="302" y="167"/>
                  </a:cubicBezTo>
                  <a:cubicBezTo>
                    <a:pt x="334" y="166"/>
                    <a:pt x="334" y="166"/>
                    <a:pt x="334" y="166"/>
                  </a:cubicBezTo>
                  <a:cubicBezTo>
                    <a:pt x="334" y="167"/>
                    <a:pt x="334" y="167"/>
                    <a:pt x="334" y="167"/>
                  </a:cubicBezTo>
                  <a:cubicBezTo>
                    <a:pt x="334" y="259"/>
                    <a:pt x="259" y="334"/>
                    <a:pt x="167" y="334"/>
                  </a:cubicBezTo>
                  <a:close/>
                  <a:moveTo>
                    <a:pt x="84" y="312"/>
                  </a:moveTo>
                  <a:cubicBezTo>
                    <a:pt x="32" y="282"/>
                    <a:pt x="0" y="227"/>
                    <a:pt x="0" y="167"/>
                  </a:cubicBezTo>
                  <a:cubicBezTo>
                    <a:pt x="0" y="138"/>
                    <a:pt x="8" y="109"/>
                    <a:pt x="22" y="8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38" y="120"/>
                    <a:pt x="32" y="143"/>
                    <a:pt x="32" y="167"/>
                  </a:cubicBezTo>
                  <a:cubicBezTo>
                    <a:pt x="32" y="215"/>
                    <a:pt x="58" y="260"/>
                    <a:pt x="100" y="284"/>
                  </a:cubicBezTo>
                  <a:lnTo>
                    <a:pt x="84" y="312"/>
                  </a:lnTo>
                  <a:close/>
                  <a:moveTo>
                    <a:pt x="284" y="99"/>
                  </a:moveTo>
                  <a:cubicBezTo>
                    <a:pt x="260" y="58"/>
                    <a:pt x="215" y="32"/>
                    <a:pt x="167" y="32"/>
                  </a:cubicBezTo>
                  <a:cubicBezTo>
                    <a:pt x="143" y="32"/>
                    <a:pt x="120" y="38"/>
                    <a:pt x="99" y="50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108" y="8"/>
                    <a:pt x="138" y="0"/>
                    <a:pt x="167" y="0"/>
                  </a:cubicBezTo>
                  <a:cubicBezTo>
                    <a:pt x="226" y="0"/>
                    <a:pt x="282" y="32"/>
                    <a:pt x="311" y="83"/>
                  </a:cubicBezTo>
                  <a:lnTo>
                    <a:pt x="284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325" tIns="32662" rIns="65325" bIns="32662" numCol="1" anchor="t" anchorCtr="0" compatLnSpc="1"/>
            <a:lstStyle/>
            <a:p>
              <a:endParaRPr lang="zh-CN" altLang="en-US" sz="1285"/>
            </a:p>
          </p:txBody>
        </p:sp>
      </p:grpSp>
      <p:sp>
        <p:nvSpPr>
          <p:cNvPr id="19" name="椭圆 18"/>
          <p:cNvSpPr/>
          <p:nvPr userDrawn="1"/>
        </p:nvSpPr>
        <p:spPr bwMode="auto">
          <a:xfrm>
            <a:off x="800456" y="6380453"/>
            <a:ext cx="115115" cy="115384"/>
          </a:xfrm>
          <a:prstGeom prst="ellipse">
            <a:avLst/>
          </a:prstGeom>
          <a:solidFill>
            <a:schemeClr val="accent5">
              <a:alpha val="68000"/>
            </a:schemeClr>
          </a:solidFill>
          <a:ln>
            <a:noFill/>
          </a:ln>
        </p:spPr>
        <p:txBody>
          <a:bodyPr vert="horz" wrap="square" lIns="65325" tIns="32662" rIns="65325" bIns="32662" numCol="1" rtlCol="0" anchor="t" anchorCtr="0" compatLnSpc="1"/>
          <a:lstStyle/>
          <a:p>
            <a:pPr algn="ctr"/>
            <a:endParaRPr lang="zh-CN" altLang="en-US" sz="1285"/>
          </a:p>
        </p:txBody>
      </p:sp>
      <p:sp>
        <p:nvSpPr>
          <p:cNvPr id="20" name="椭圆 19"/>
          <p:cNvSpPr/>
          <p:nvPr userDrawn="1"/>
        </p:nvSpPr>
        <p:spPr bwMode="auto">
          <a:xfrm>
            <a:off x="1003059" y="6380453"/>
            <a:ext cx="115115" cy="115384"/>
          </a:xfrm>
          <a:prstGeom prst="ellipse">
            <a:avLst/>
          </a:prstGeom>
          <a:solidFill>
            <a:schemeClr val="accent5">
              <a:alpha val="68000"/>
            </a:schemeClr>
          </a:solidFill>
          <a:ln>
            <a:noFill/>
          </a:ln>
        </p:spPr>
        <p:txBody>
          <a:bodyPr vert="horz" wrap="square" lIns="65325" tIns="32662" rIns="65325" bIns="32662" numCol="1" rtlCol="0" anchor="t" anchorCtr="0" compatLnSpc="1"/>
          <a:lstStyle/>
          <a:p>
            <a:pPr algn="ctr"/>
            <a:endParaRPr lang="zh-CN" altLang="en-US" sz="1285"/>
          </a:p>
        </p:txBody>
      </p:sp>
      <p:sp>
        <p:nvSpPr>
          <p:cNvPr id="21" name="椭圆 20"/>
          <p:cNvSpPr/>
          <p:nvPr userDrawn="1"/>
        </p:nvSpPr>
        <p:spPr bwMode="auto">
          <a:xfrm>
            <a:off x="1205660" y="6380453"/>
            <a:ext cx="115115" cy="115384"/>
          </a:xfrm>
          <a:prstGeom prst="ellipse">
            <a:avLst/>
          </a:prstGeom>
          <a:solidFill>
            <a:schemeClr val="accent5">
              <a:alpha val="68000"/>
            </a:schemeClr>
          </a:solidFill>
          <a:ln>
            <a:noFill/>
          </a:ln>
        </p:spPr>
        <p:txBody>
          <a:bodyPr vert="horz" wrap="square" lIns="65325" tIns="32662" rIns="65325" bIns="32662" numCol="1" rtlCol="0" anchor="t" anchorCtr="0" compatLnSpc="1"/>
          <a:lstStyle/>
          <a:p>
            <a:pPr algn="ctr"/>
            <a:endParaRPr lang="zh-CN" altLang="en-US" sz="1285"/>
          </a:p>
        </p:txBody>
      </p:sp>
      <p:sp>
        <p:nvSpPr>
          <p:cNvPr id="22" name="椭圆 21"/>
          <p:cNvSpPr/>
          <p:nvPr userDrawn="1"/>
        </p:nvSpPr>
        <p:spPr bwMode="auto">
          <a:xfrm>
            <a:off x="1408261" y="6380453"/>
            <a:ext cx="115115" cy="115384"/>
          </a:xfrm>
          <a:prstGeom prst="ellipse">
            <a:avLst/>
          </a:prstGeom>
          <a:solidFill>
            <a:schemeClr val="accent5">
              <a:alpha val="68000"/>
            </a:schemeClr>
          </a:solidFill>
          <a:ln>
            <a:noFill/>
          </a:ln>
        </p:spPr>
        <p:txBody>
          <a:bodyPr vert="horz" wrap="square" lIns="65325" tIns="32662" rIns="65325" bIns="32662" numCol="1" rtlCol="0" anchor="t" anchorCtr="0" compatLnSpc="1"/>
          <a:lstStyle/>
          <a:p>
            <a:pPr algn="ctr"/>
            <a:endParaRPr lang="zh-CN" altLang="en-US" sz="1285"/>
          </a:p>
        </p:txBody>
      </p:sp>
      <p:sp>
        <p:nvSpPr>
          <p:cNvPr id="7" name="AutoShape 4"/>
          <p:cNvSpPr>
            <a:spLocks noChangeAspect="1" noChangeArrowheads="1" noTextEdit="1"/>
          </p:cNvSpPr>
          <p:nvPr userDrawn="1"/>
        </p:nvSpPr>
        <p:spPr bwMode="auto">
          <a:xfrm>
            <a:off x="885764" y="956037"/>
            <a:ext cx="309620" cy="32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325" tIns="32662" rIns="65325" bIns="32662" numCol="1" anchor="t" anchorCtr="0" compatLnSpc="1"/>
          <a:lstStyle/>
          <a:p>
            <a:endParaRPr lang="zh-CN" altLang="en-US" sz="1285"/>
          </a:p>
        </p:txBody>
      </p:sp>
      <p:sp>
        <p:nvSpPr>
          <p:cNvPr id="27" name="Freeform 13"/>
          <p:cNvSpPr>
            <a:spLocks noEditPoints="1"/>
          </p:cNvSpPr>
          <p:nvPr userDrawn="1"/>
        </p:nvSpPr>
        <p:spPr bwMode="auto">
          <a:xfrm>
            <a:off x="212932" y="265745"/>
            <a:ext cx="587524" cy="588893"/>
          </a:xfrm>
          <a:custGeom>
            <a:avLst/>
            <a:gdLst>
              <a:gd name="T0" fmla="*/ 193 w 365"/>
              <a:gd name="T1" fmla="*/ 365 h 365"/>
              <a:gd name="T2" fmla="*/ 210 w 365"/>
              <a:gd name="T3" fmla="*/ 314 h 365"/>
              <a:gd name="T4" fmla="*/ 210 w 365"/>
              <a:gd name="T5" fmla="*/ 314 h 365"/>
              <a:gd name="T6" fmla="*/ 170 w 365"/>
              <a:gd name="T7" fmla="*/ 317 h 365"/>
              <a:gd name="T8" fmla="*/ 225 w 365"/>
              <a:gd name="T9" fmla="*/ 360 h 365"/>
              <a:gd name="T10" fmla="*/ 116 w 365"/>
              <a:gd name="T11" fmla="*/ 353 h 365"/>
              <a:gd name="T12" fmla="*/ 248 w 365"/>
              <a:gd name="T13" fmla="*/ 300 h 365"/>
              <a:gd name="T14" fmla="*/ 248 w 365"/>
              <a:gd name="T15" fmla="*/ 300 h 365"/>
              <a:gd name="T16" fmla="*/ 130 w 365"/>
              <a:gd name="T17" fmla="*/ 307 h 365"/>
              <a:gd name="T18" fmla="*/ 276 w 365"/>
              <a:gd name="T19" fmla="*/ 339 h 365"/>
              <a:gd name="T20" fmla="*/ 68 w 365"/>
              <a:gd name="T21" fmla="*/ 325 h 365"/>
              <a:gd name="T22" fmla="*/ 280 w 365"/>
              <a:gd name="T23" fmla="*/ 275 h 365"/>
              <a:gd name="T24" fmla="*/ 280 w 365"/>
              <a:gd name="T25" fmla="*/ 275 h 365"/>
              <a:gd name="T26" fmla="*/ 96 w 365"/>
              <a:gd name="T27" fmla="*/ 286 h 365"/>
              <a:gd name="T28" fmla="*/ 318 w 365"/>
              <a:gd name="T29" fmla="*/ 305 h 365"/>
              <a:gd name="T30" fmla="*/ 31 w 365"/>
              <a:gd name="T31" fmla="*/ 285 h 365"/>
              <a:gd name="T32" fmla="*/ 303 w 365"/>
              <a:gd name="T33" fmla="*/ 242 h 365"/>
              <a:gd name="T34" fmla="*/ 303 w 365"/>
              <a:gd name="T35" fmla="*/ 242 h 365"/>
              <a:gd name="T36" fmla="*/ 69 w 365"/>
              <a:gd name="T37" fmla="*/ 255 h 365"/>
              <a:gd name="T38" fmla="*/ 348 w 365"/>
              <a:gd name="T39" fmla="*/ 258 h 365"/>
              <a:gd name="T40" fmla="*/ 7 w 365"/>
              <a:gd name="T41" fmla="*/ 235 h 365"/>
              <a:gd name="T42" fmla="*/ 315 w 365"/>
              <a:gd name="T43" fmla="*/ 203 h 365"/>
              <a:gd name="T44" fmla="*/ 315 w 365"/>
              <a:gd name="T45" fmla="*/ 203 h 365"/>
              <a:gd name="T46" fmla="*/ 52 w 365"/>
              <a:gd name="T47" fmla="*/ 218 h 365"/>
              <a:gd name="T48" fmla="*/ 1 w 365"/>
              <a:gd name="T49" fmla="*/ 204 h 365"/>
              <a:gd name="T50" fmla="*/ 0 w 365"/>
              <a:gd name="T51" fmla="*/ 181 h 365"/>
              <a:gd name="T52" fmla="*/ 316 w 365"/>
              <a:gd name="T53" fmla="*/ 200 h 365"/>
              <a:gd name="T54" fmla="*/ 2 w 365"/>
              <a:gd name="T55" fmla="*/ 153 h 365"/>
              <a:gd name="T56" fmla="*/ 2 w 365"/>
              <a:gd name="T57" fmla="*/ 153 h 365"/>
              <a:gd name="T58" fmla="*/ 364 w 365"/>
              <a:gd name="T59" fmla="*/ 163 h 365"/>
              <a:gd name="T60" fmla="*/ 50 w 365"/>
              <a:gd name="T61" fmla="*/ 158 h 365"/>
              <a:gd name="T62" fmla="*/ 307 w 365"/>
              <a:gd name="T63" fmla="*/ 132 h 365"/>
              <a:gd name="T64" fmla="*/ 19 w 365"/>
              <a:gd name="T65" fmla="*/ 101 h 365"/>
              <a:gd name="T66" fmla="*/ 19 w 365"/>
              <a:gd name="T67" fmla="*/ 101 h 365"/>
              <a:gd name="T68" fmla="*/ 350 w 365"/>
              <a:gd name="T69" fmla="*/ 110 h 365"/>
              <a:gd name="T70" fmla="*/ 63 w 365"/>
              <a:gd name="T71" fmla="*/ 119 h 365"/>
              <a:gd name="T72" fmla="*/ 286 w 365"/>
              <a:gd name="T73" fmla="*/ 97 h 365"/>
              <a:gd name="T74" fmla="*/ 51 w 365"/>
              <a:gd name="T75" fmla="*/ 56 h 365"/>
              <a:gd name="T76" fmla="*/ 51 w 365"/>
              <a:gd name="T77" fmla="*/ 56 h 365"/>
              <a:gd name="T78" fmla="*/ 320 w 365"/>
              <a:gd name="T79" fmla="*/ 63 h 365"/>
              <a:gd name="T80" fmla="*/ 88 w 365"/>
              <a:gd name="T81" fmla="*/ 87 h 365"/>
              <a:gd name="T82" fmla="*/ 256 w 365"/>
              <a:gd name="T83" fmla="*/ 70 h 365"/>
              <a:gd name="T84" fmla="*/ 94 w 365"/>
              <a:gd name="T85" fmla="*/ 23 h 365"/>
              <a:gd name="T86" fmla="*/ 94 w 365"/>
              <a:gd name="T87" fmla="*/ 23 h 365"/>
              <a:gd name="T88" fmla="*/ 279 w 365"/>
              <a:gd name="T89" fmla="*/ 27 h 365"/>
              <a:gd name="T90" fmla="*/ 120 w 365"/>
              <a:gd name="T91" fmla="*/ 63 h 365"/>
              <a:gd name="T92" fmla="*/ 219 w 365"/>
              <a:gd name="T93" fmla="*/ 53 h 365"/>
              <a:gd name="T94" fmla="*/ 146 w 365"/>
              <a:gd name="T95" fmla="*/ 4 h 365"/>
              <a:gd name="T96" fmla="*/ 146 w 365"/>
              <a:gd name="T97" fmla="*/ 4 h 365"/>
              <a:gd name="T98" fmla="*/ 228 w 365"/>
              <a:gd name="T99" fmla="*/ 6 h 365"/>
              <a:gd name="T100" fmla="*/ 159 w 365"/>
              <a:gd name="T101" fmla="*/ 50 h 365"/>
              <a:gd name="T102" fmla="*/ 178 w 365"/>
              <a:gd name="T103" fmla="*/ 0 h 365"/>
              <a:gd name="T104" fmla="*/ 201 w 365"/>
              <a:gd name="T105" fmla="*/ 1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5" h="365">
                <a:moveTo>
                  <a:pt x="173" y="317"/>
                </a:moveTo>
                <a:cubicBezTo>
                  <a:pt x="170" y="365"/>
                  <a:pt x="170" y="365"/>
                  <a:pt x="170" y="365"/>
                </a:cubicBezTo>
                <a:cubicBezTo>
                  <a:pt x="174" y="365"/>
                  <a:pt x="178" y="365"/>
                  <a:pt x="182" y="365"/>
                </a:cubicBezTo>
                <a:cubicBezTo>
                  <a:pt x="186" y="365"/>
                  <a:pt x="189" y="365"/>
                  <a:pt x="193" y="365"/>
                </a:cubicBezTo>
                <a:cubicBezTo>
                  <a:pt x="190" y="317"/>
                  <a:pt x="190" y="317"/>
                  <a:pt x="190" y="317"/>
                </a:cubicBezTo>
                <a:cubicBezTo>
                  <a:pt x="187" y="317"/>
                  <a:pt x="185" y="317"/>
                  <a:pt x="182" y="317"/>
                </a:cubicBezTo>
                <a:cubicBezTo>
                  <a:pt x="179" y="317"/>
                  <a:pt x="176" y="317"/>
                  <a:pt x="173" y="317"/>
                </a:cubicBezTo>
                <a:moveTo>
                  <a:pt x="210" y="314"/>
                </a:moveTo>
                <a:cubicBezTo>
                  <a:pt x="205" y="315"/>
                  <a:pt x="199" y="316"/>
                  <a:pt x="193" y="317"/>
                </a:cubicBezTo>
                <a:cubicBezTo>
                  <a:pt x="197" y="365"/>
                  <a:pt x="197" y="365"/>
                  <a:pt x="197" y="365"/>
                </a:cubicBezTo>
                <a:cubicBezTo>
                  <a:pt x="205" y="364"/>
                  <a:pt x="213" y="363"/>
                  <a:pt x="220" y="361"/>
                </a:cubicBezTo>
                <a:cubicBezTo>
                  <a:pt x="210" y="314"/>
                  <a:pt x="210" y="314"/>
                  <a:pt x="210" y="314"/>
                </a:cubicBezTo>
                <a:moveTo>
                  <a:pt x="153" y="314"/>
                </a:moveTo>
                <a:cubicBezTo>
                  <a:pt x="142" y="361"/>
                  <a:pt x="142" y="361"/>
                  <a:pt x="142" y="361"/>
                </a:cubicBezTo>
                <a:cubicBezTo>
                  <a:pt x="150" y="363"/>
                  <a:pt x="158" y="364"/>
                  <a:pt x="165" y="364"/>
                </a:cubicBezTo>
                <a:cubicBezTo>
                  <a:pt x="170" y="317"/>
                  <a:pt x="170" y="317"/>
                  <a:pt x="170" y="317"/>
                </a:cubicBezTo>
                <a:cubicBezTo>
                  <a:pt x="164" y="316"/>
                  <a:pt x="158" y="315"/>
                  <a:pt x="153" y="314"/>
                </a:cubicBezTo>
                <a:moveTo>
                  <a:pt x="230" y="309"/>
                </a:moveTo>
                <a:cubicBezTo>
                  <a:pt x="224" y="311"/>
                  <a:pt x="219" y="312"/>
                  <a:pt x="213" y="314"/>
                </a:cubicBezTo>
                <a:cubicBezTo>
                  <a:pt x="225" y="360"/>
                  <a:pt x="225" y="360"/>
                  <a:pt x="225" y="360"/>
                </a:cubicBezTo>
                <a:cubicBezTo>
                  <a:pt x="232" y="358"/>
                  <a:pt x="239" y="356"/>
                  <a:pt x="247" y="353"/>
                </a:cubicBezTo>
                <a:cubicBezTo>
                  <a:pt x="230" y="309"/>
                  <a:pt x="230" y="309"/>
                  <a:pt x="230" y="309"/>
                </a:cubicBezTo>
                <a:moveTo>
                  <a:pt x="133" y="308"/>
                </a:moveTo>
                <a:cubicBezTo>
                  <a:pt x="116" y="353"/>
                  <a:pt x="116" y="353"/>
                  <a:pt x="116" y="353"/>
                </a:cubicBezTo>
                <a:cubicBezTo>
                  <a:pt x="123" y="356"/>
                  <a:pt x="131" y="358"/>
                  <a:pt x="138" y="360"/>
                </a:cubicBezTo>
                <a:cubicBezTo>
                  <a:pt x="150" y="313"/>
                  <a:pt x="150" y="313"/>
                  <a:pt x="150" y="313"/>
                </a:cubicBezTo>
                <a:cubicBezTo>
                  <a:pt x="144" y="312"/>
                  <a:pt x="139" y="310"/>
                  <a:pt x="133" y="308"/>
                </a:cubicBezTo>
                <a:moveTo>
                  <a:pt x="248" y="300"/>
                </a:moveTo>
                <a:cubicBezTo>
                  <a:pt x="243" y="303"/>
                  <a:pt x="238" y="305"/>
                  <a:pt x="233" y="307"/>
                </a:cubicBezTo>
                <a:cubicBezTo>
                  <a:pt x="251" y="352"/>
                  <a:pt x="251" y="352"/>
                  <a:pt x="251" y="352"/>
                </a:cubicBezTo>
                <a:cubicBezTo>
                  <a:pt x="258" y="349"/>
                  <a:pt x="265" y="346"/>
                  <a:pt x="272" y="342"/>
                </a:cubicBezTo>
                <a:cubicBezTo>
                  <a:pt x="248" y="300"/>
                  <a:pt x="248" y="300"/>
                  <a:pt x="248" y="300"/>
                </a:cubicBezTo>
                <a:moveTo>
                  <a:pt x="115" y="299"/>
                </a:moveTo>
                <a:cubicBezTo>
                  <a:pt x="91" y="341"/>
                  <a:pt x="91" y="341"/>
                  <a:pt x="91" y="341"/>
                </a:cubicBezTo>
                <a:cubicBezTo>
                  <a:pt x="98" y="345"/>
                  <a:pt x="105" y="348"/>
                  <a:pt x="112" y="351"/>
                </a:cubicBezTo>
                <a:cubicBezTo>
                  <a:pt x="130" y="307"/>
                  <a:pt x="130" y="307"/>
                  <a:pt x="130" y="307"/>
                </a:cubicBezTo>
                <a:cubicBezTo>
                  <a:pt x="125" y="305"/>
                  <a:pt x="120" y="302"/>
                  <a:pt x="115" y="299"/>
                </a:cubicBezTo>
                <a:moveTo>
                  <a:pt x="265" y="289"/>
                </a:moveTo>
                <a:cubicBezTo>
                  <a:pt x="261" y="292"/>
                  <a:pt x="256" y="295"/>
                  <a:pt x="251" y="298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82" y="336"/>
                  <a:pt x="289" y="331"/>
                  <a:pt x="295" y="326"/>
                </a:cubicBezTo>
                <a:cubicBezTo>
                  <a:pt x="265" y="289"/>
                  <a:pt x="265" y="289"/>
                  <a:pt x="265" y="289"/>
                </a:cubicBezTo>
                <a:moveTo>
                  <a:pt x="98" y="288"/>
                </a:moveTo>
                <a:cubicBezTo>
                  <a:pt x="68" y="325"/>
                  <a:pt x="68" y="325"/>
                  <a:pt x="68" y="325"/>
                </a:cubicBezTo>
                <a:cubicBezTo>
                  <a:pt x="74" y="330"/>
                  <a:pt x="81" y="335"/>
                  <a:pt x="87" y="339"/>
                </a:cubicBezTo>
                <a:cubicBezTo>
                  <a:pt x="112" y="298"/>
                  <a:pt x="112" y="298"/>
                  <a:pt x="112" y="298"/>
                </a:cubicBezTo>
                <a:cubicBezTo>
                  <a:pt x="107" y="295"/>
                  <a:pt x="103" y="291"/>
                  <a:pt x="98" y="288"/>
                </a:cubicBezTo>
                <a:moveTo>
                  <a:pt x="280" y="275"/>
                </a:moveTo>
                <a:cubicBezTo>
                  <a:pt x="276" y="279"/>
                  <a:pt x="272" y="283"/>
                  <a:pt x="268" y="287"/>
                </a:cubicBezTo>
                <a:cubicBezTo>
                  <a:pt x="298" y="324"/>
                  <a:pt x="298" y="324"/>
                  <a:pt x="298" y="324"/>
                </a:cubicBezTo>
                <a:cubicBezTo>
                  <a:pt x="304" y="319"/>
                  <a:pt x="310" y="313"/>
                  <a:pt x="315" y="308"/>
                </a:cubicBezTo>
                <a:cubicBezTo>
                  <a:pt x="280" y="275"/>
                  <a:pt x="280" y="275"/>
                  <a:pt x="280" y="275"/>
                </a:cubicBezTo>
                <a:moveTo>
                  <a:pt x="83" y="274"/>
                </a:moveTo>
                <a:cubicBezTo>
                  <a:pt x="48" y="307"/>
                  <a:pt x="48" y="307"/>
                  <a:pt x="48" y="307"/>
                </a:cubicBezTo>
                <a:cubicBezTo>
                  <a:pt x="53" y="312"/>
                  <a:pt x="59" y="318"/>
                  <a:pt x="65" y="322"/>
                </a:cubicBezTo>
                <a:cubicBezTo>
                  <a:pt x="96" y="286"/>
                  <a:pt x="96" y="286"/>
                  <a:pt x="96" y="286"/>
                </a:cubicBezTo>
                <a:cubicBezTo>
                  <a:pt x="91" y="282"/>
                  <a:pt x="87" y="278"/>
                  <a:pt x="83" y="274"/>
                </a:cubicBezTo>
                <a:moveTo>
                  <a:pt x="293" y="259"/>
                </a:moveTo>
                <a:cubicBezTo>
                  <a:pt x="290" y="264"/>
                  <a:pt x="286" y="268"/>
                  <a:pt x="282" y="272"/>
                </a:cubicBezTo>
                <a:cubicBezTo>
                  <a:pt x="318" y="305"/>
                  <a:pt x="318" y="305"/>
                  <a:pt x="318" y="305"/>
                </a:cubicBezTo>
                <a:cubicBezTo>
                  <a:pt x="323" y="299"/>
                  <a:pt x="328" y="293"/>
                  <a:pt x="332" y="286"/>
                </a:cubicBezTo>
                <a:cubicBezTo>
                  <a:pt x="293" y="259"/>
                  <a:pt x="293" y="259"/>
                  <a:pt x="293" y="259"/>
                </a:cubicBezTo>
                <a:moveTo>
                  <a:pt x="71" y="258"/>
                </a:moveTo>
                <a:cubicBezTo>
                  <a:pt x="31" y="285"/>
                  <a:pt x="31" y="285"/>
                  <a:pt x="31" y="285"/>
                </a:cubicBezTo>
                <a:cubicBezTo>
                  <a:pt x="35" y="291"/>
                  <a:pt x="40" y="297"/>
                  <a:pt x="45" y="303"/>
                </a:cubicBezTo>
                <a:cubicBezTo>
                  <a:pt x="81" y="271"/>
                  <a:pt x="81" y="271"/>
                  <a:pt x="81" y="271"/>
                </a:cubicBezTo>
                <a:cubicBezTo>
                  <a:pt x="77" y="267"/>
                  <a:pt x="74" y="263"/>
                  <a:pt x="71" y="258"/>
                </a:cubicBezTo>
                <a:moveTo>
                  <a:pt x="303" y="242"/>
                </a:moveTo>
                <a:cubicBezTo>
                  <a:pt x="301" y="247"/>
                  <a:pt x="298" y="252"/>
                  <a:pt x="295" y="256"/>
                </a:cubicBezTo>
                <a:cubicBezTo>
                  <a:pt x="335" y="283"/>
                  <a:pt x="335" y="283"/>
                  <a:pt x="335" y="283"/>
                </a:cubicBezTo>
                <a:cubicBezTo>
                  <a:pt x="339" y="276"/>
                  <a:pt x="343" y="270"/>
                  <a:pt x="346" y="263"/>
                </a:cubicBezTo>
                <a:cubicBezTo>
                  <a:pt x="303" y="242"/>
                  <a:pt x="303" y="242"/>
                  <a:pt x="303" y="242"/>
                </a:cubicBezTo>
                <a:moveTo>
                  <a:pt x="61" y="240"/>
                </a:moveTo>
                <a:cubicBezTo>
                  <a:pt x="17" y="261"/>
                  <a:pt x="17" y="261"/>
                  <a:pt x="17" y="261"/>
                </a:cubicBezTo>
                <a:cubicBezTo>
                  <a:pt x="20" y="268"/>
                  <a:pt x="24" y="275"/>
                  <a:pt x="28" y="281"/>
                </a:cubicBezTo>
                <a:cubicBezTo>
                  <a:pt x="69" y="255"/>
                  <a:pt x="69" y="255"/>
                  <a:pt x="69" y="255"/>
                </a:cubicBezTo>
                <a:cubicBezTo>
                  <a:pt x="66" y="250"/>
                  <a:pt x="63" y="245"/>
                  <a:pt x="61" y="240"/>
                </a:cubicBezTo>
                <a:moveTo>
                  <a:pt x="311" y="223"/>
                </a:moveTo>
                <a:cubicBezTo>
                  <a:pt x="309" y="228"/>
                  <a:pt x="307" y="233"/>
                  <a:pt x="305" y="239"/>
                </a:cubicBezTo>
                <a:cubicBezTo>
                  <a:pt x="348" y="258"/>
                  <a:pt x="348" y="258"/>
                  <a:pt x="348" y="258"/>
                </a:cubicBezTo>
                <a:cubicBezTo>
                  <a:pt x="351" y="252"/>
                  <a:pt x="354" y="244"/>
                  <a:pt x="356" y="237"/>
                </a:cubicBezTo>
                <a:cubicBezTo>
                  <a:pt x="311" y="223"/>
                  <a:pt x="311" y="223"/>
                  <a:pt x="311" y="223"/>
                </a:cubicBezTo>
                <a:moveTo>
                  <a:pt x="53" y="221"/>
                </a:moveTo>
                <a:cubicBezTo>
                  <a:pt x="7" y="235"/>
                  <a:pt x="7" y="235"/>
                  <a:pt x="7" y="235"/>
                </a:cubicBezTo>
                <a:cubicBezTo>
                  <a:pt x="9" y="243"/>
                  <a:pt x="12" y="250"/>
                  <a:pt x="15" y="257"/>
                </a:cubicBezTo>
                <a:cubicBezTo>
                  <a:pt x="59" y="237"/>
                  <a:pt x="59" y="237"/>
                  <a:pt x="59" y="237"/>
                </a:cubicBezTo>
                <a:cubicBezTo>
                  <a:pt x="57" y="232"/>
                  <a:pt x="55" y="227"/>
                  <a:pt x="53" y="221"/>
                </a:cubicBezTo>
                <a:moveTo>
                  <a:pt x="315" y="203"/>
                </a:moveTo>
                <a:cubicBezTo>
                  <a:pt x="314" y="208"/>
                  <a:pt x="313" y="214"/>
                  <a:pt x="312" y="219"/>
                </a:cubicBezTo>
                <a:cubicBezTo>
                  <a:pt x="358" y="233"/>
                  <a:pt x="358" y="233"/>
                  <a:pt x="358" y="233"/>
                </a:cubicBezTo>
                <a:cubicBezTo>
                  <a:pt x="360" y="225"/>
                  <a:pt x="362" y="218"/>
                  <a:pt x="363" y="210"/>
                </a:cubicBezTo>
                <a:cubicBezTo>
                  <a:pt x="315" y="203"/>
                  <a:pt x="315" y="203"/>
                  <a:pt x="315" y="203"/>
                </a:cubicBezTo>
                <a:moveTo>
                  <a:pt x="49" y="202"/>
                </a:moveTo>
                <a:cubicBezTo>
                  <a:pt x="1" y="208"/>
                  <a:pt x="1" y="208"/>
                  <a:pt x="1" y="208"/>
                </a:cubicBezTo>
                <a:cubicBezTo>
                  <a:pt x="2" y="216"/>
                  <a:pt x="4" y="224"/>
                  <a:pt x="6" y="231"/>
                </a:cubicBezTo>
                <a:cubicBezTo>
                  <a:pt x="52" y="218"/>
                  <a:pt x="52" y="218"/>
                  <a:pt x="52" y="218"/>
                </a:cubicBezTo>
                <a:cubicBezTo>
                  <a:pt x="51" y="213"/>
                  <a:pt x="50" y="207"/>
                  <a:pt x="49" y="202"/>
                </a:cubicBezTo>
                <a:moveTo>
                  <a:pt x="0" y="181"/>
                </a:moveTo>
                <a:cubicBezTo>
                  <a:pt x="0" y="183"/>
                  <a:pt x="0" y="183"/>
                  <a:pt x="0" y="183"/>
                </a:cubicBezTo>
                <a:cubicBezTo>
                  <a:pt x="0" y="190"/>
                  <a:pt x="0" y="197"/>
                  <a:pt x="1" y="204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48" y="193"/>
                  <a:pt x="48" y="188"/>
                  <a:pt x="48" y="183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0" y="181"/>
                  <a:pt x="0" y="181"/>
                  <a:pt x="0" y="181"/>
                </a:cubicBezTo>
                <a:moveTo>
                  <a:pt x="364" y="168"/>
                </a:moveTo>
                <a:cubicBezTo>
                  <a:pt x="316" y="172"/>
                  <a:pt x="316" y="172"/>
                  <a:pt x="316" y="172"/>
                </a:cubicBezTo>
                <a:cubicBezTo>
                  <a:pt x="317" y="175"/>
                  <a:pt x="317" y="179"/>
                  <a:pt x="317" y="183"/>
                </a:cubicBezTo>
                <a:cubicBezTo>
                  <a:pt x="317" y="188"/>
                  <a:pt x="316" y="194"/>
                  <a:pt x="316" y="200"/>
                </a:cubicBezTo>
                <a:cubicBezTo>
                  <a:pt x="363" y="206"/>
                  <a:pt x="363" y="206"/>
                  <a:pt x="363" y="206"/>
                </a:cubicBezTo>
                <a:cubicBezTo>
                  <a:pt x="364" y="198"/>
                  <a:pt x="365" y="190"/>
                  <a:pt x="365" y="183"/>
                </a:cubicBezTo>
                <a:cubicBezTo>
                  <a:pt x="365" y="178"/>
                  <a:pt x="365" y="173"/>
                  <a:pt x="364" y="168"/>
                </a:cubicBezTo>
                <a:moveTo>
                  <a:pt x="2" y="153"/>
                </a:moveTo>
                <a:cubicBezTo>
                  <a:pt x="1" y="161"/>
                  <a:pt x="0" y="169"/>
                  <a:pt x="0" y="176"/>
                </a:cubicBezTo>
                <a:cubicBezTo>
                  <a:pt x="48" y="178"/>
                  <a:pt x="48" y="178"/>
                  <a:pt x="48" y="178"/>
                </a:cubicBezTo>
                <a:cubicBezTo>
                  <a:pt x="48" y="172"/>
                  <a:pt x="48" y="167"/>
                  <a:pt x="49" y="161"/>
                </a:cubicBezTo>
                <a:cubicBezTo>
                  <a:pt x="2" y="153"/>
                  <a:pt x="2" y="153"/>
                  <a:pt x="2" y="153"/>
                </a:cubicBezTo>
                <a:moveTo>
                  <a:pt x="360" y="140"/>
                </a:moveTo>
                <a:cubicBezTo>
                  <a:pt x="313" y="151"/>
                  <a:pt x="313" y="151"/>
                  <a:pt x="313" y="151"/>
                </a:cubicBezTo>
                <a:cubicBezTo>
                  <a:pt x="314" y="157"/>
                  <a:pt x="315" y="163"/>
                  <a:pt x="316" y="168"/>
                </a:cubicBezTo>
                <a:cubicBezTo>
                  <a:pt x="364" y="163"/>
                  <a:pt x="364" y="163"/>
                  <a:pt x="364" y="163"/>
                </a:cubicBezTo>
                <a:cubicBezTo>
                  <a:pt x="363" y="155"/>
                  <a:pt x="362" y="148"/>
                  <a:pt x="360" y="140"/>
                </a:cubicBezTo>
                <a:moveTo>
                  <a:pt x="8" y="126"/>
                </a:moveTo>
                <a:cubicBezTo>
                  <a:pt x="6" y="134"/>
                  <a:pt x="4" y="141"/>
                  <a:pt x="3" y="14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2"/>
                  <a:pt x="52" y="147"/>
                  <a:pt x="54" y="141"/>
                </a:cubicBezTo>
                <a:cubicBezTo>
                  <a:pt x="8" y="126"/>
                  <a:pt x="8" y="126"/>
                  <a:pt x="8" y="126"/>
                </a:cubicBezTo>
                <a:moveTo>
                  <a:pt x="351" y="114"/>
                </a:moveTo>
                <a:cubicBezTo>
                  <a:pt x="307" y="132"/>
                  <a:pt x="307" y="132"/>
                  <a:pt x="307" y="132"/>
                </a:cubicBezTo>
                <a:cubicBezTo>
                  <a:pt x="309" y="137"/>
                  <a:pt x="311" y="143"/>
                  <a:pt x="312" y="148"/>
                </a:cubicBezTo>
                <a:cubicBezTo>
                  <a:pt x="359" y="136"/>
                  <a:pt x="359" y="136"/>
                  <a:pt x="359" y="136"/>
                </a:cubicBezTo>
                <a:cubicBezTo>
                  <a:pt x="357" y="129"/>
                  <a:pt x="354" y="121"/>
                  <a:pt x="351" y="114"/>
                </a:cubicBezTo>
                <a:moveTo>
                  <a:pt x="19" y="101"/>
                </a:moveTo>
                <a:cubicBezTo>
                  <a:pt x="15" y="108"/>
                  <a:pt x="12" y="115"/>
                  <a:pt x="10" y="122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7" y="133"/>
                  <a:pt x="59" y="127"/>
                  <a:pt x="62" y="122"/>
                </a:cubicBezTo>
                <a:cubicBezTo>
                  <a:pt x="19" y="101"/>
                  <a:pt x="19" y="101"/>
                  <a:pt x="19" y="101"/>
                </a:cubicBezTo>
                <a:moveTo>
                  <a:pt x="339" y="89"/>
                </a:moveTo>
                <a:cubicBezTo>
                  <a:pt x="298" y="114"/>
                  <a:pt x="298" y="114"/>
                  <a:pt x="298" y="114"/>
                </a:cubicBezTo>
                <a:cubicBezTo>
                  <a:pt x="301" y="119"/>
                  <a:pt x="303" y="124"/>
                  <a:pt x="306" y="129"/>
                </a:cubicBezTo>
                <a:cubicBezTo>
                  <a:pt x="350" y="110"/>
                  <a:pt x="350" y="110"/>
                  <a:pt x="350" y="110"/>
                </a:cubicBezTo>
                <a:cubicBezTo>
                  <a:pt x="347" y="103"/>
                  <a:pt x="343" y="96"/>
                  <a:pt x="339" y="89"/>
                </a:cubicBezTo>
                <a:moveTo>
                  <a:pt x="33" y="77"/>
                </a:moveTo>
                <a:cubicBezTo>
                  <a:pt x="29" y="83"/>
                  <a:pt x="24" y="90"/>
                  <a:pt x="21" y="97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6" y="114"/>
                  <a:pt x="69" y="110"/>
                  <a:pt x="72" y="105"/>
                </a:cubicBezTo>
                <a:cubicBezTo>
                  <a:pt x="33" y="77"/>
                  <a:pt x="33" y="77"/>
                  <a:pt x="33" y="77"/>
                </a:cubicBezTo>
                <a:moveTo>
                  <a:pt x="323" y="67"/>
                </a:moveTo>
                <a:cubicBezTo>
                  <a:pt x="286" y="97"/>
                  <a:pt x="286" y="97"/>
                  <a:pt x="286" y="97"/>
                </a:cubicBezTo>
                <a:cubicBezTo>
                  <a:pt x="290" y="102"/>
                  <a:pt x="293" y="106"/>
                  <a:pt x="296" y="111"/>
                </a:cubicBezTo>
                <a:cubicBezTo>
                  <a:pt x="337" y="85"/>
                  <a:pt x="337" y="85"/>
                  <a:pt x="337" y="85"/>
                </a:cubicBezTo>
                <a:cubicBezTo>
                  <a:pt x="333" y="79"/>
                  <a:pt x="328" y="73"/>
                  <a:pt x="323" y="67"/>
                </a:cubicBezTo>
                <a:moveTo>
                  <a:pt x="51" y="56"/>
                </a:moveTo>
                <a:cubicBezTo>
                  <a:pt x="45" y="61"/>
                  <a:pt x="40" y="67"/>
                  <a:pt x="36" y="74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8" y="98"/>
                  <a:pt x="81" y="93"/>
                  <a:pt x="85" y="89"/>
                </a:cubicBezTo>
                <a:cubicBezTo>
                  <a:pt x="51" y="56"/>
                  <a:pt x="51" y="56"/>
                  <a:pt x="51" y="56"/>
                </a:cubicBezTo>
                <a:moveTo>
                  <a:pt x="304" y="47"/>
                </a:moveTo>
                <a:cubicBezTo>
                  <a:pt x="272" y="83"/>
                  <a:pt x="272" y="83"/>
                  <a:pt x="272" y="83"/>
                </a:cubicBezTo>
                <a:cubicBezTo>
                  <a:pt x="276" y="86"/>
                  <a:pt x="280" y="90"/>
                  <a:pt x="284" y="95"/>
                </a:cubicBezTo>
                <a:cubicBezTo>
                  <a:pt x="320" y="63"/>
                  <a:pt x="320" y="63"/>
                  <a:pt x="320" y="63"/>
                </a:cubicBezTo>
                <a:cubicBezTo>
                  <a:pt x="315" y="58"/>
                  <a:pt x="310" y="52"/>
                  <a:pt x="304" y="47"/>
                </a:cubicBezTo>
                <a:moveTo>
                  <a:pt x="71" y="38"/>
                </a:moveTo>
                <a:cubicBezTo>
                  <a:pt x="65" y="42"/>
                  <a:pt x="59" y="47"/>
                  <a:pt x="54" y="53"/>
                </a:cubicBezTo>
                <a:cubicBezTo>
                  <a:pt x="88" y="87"/>
                  <a:pt x="88" y="87"/>
                  <a:pt x="88" y="87"/>
                </a:cubicBezTo>
                <a:cubicBezTo>
                  <a:pt x="92" y="83"/>
                  <a:pt x="96" y="79"/>
                  <a:pt x="100" y="76"/>
                </a:cubicBezTo>
                <a:cubicBezTo>
                  <a:pt x="71" y="38"/>
                  <a:pt x="71" y="38"/>
                  <a:pt x="71" y="38"/>
                </a:cubicBezTo>
                <a:moveTo>
                  <a:pt x="283" y="30"/>
                </a:moveTo>
                <a:cubicBezTo>
                  <a:pt x="256" y="70"/>
                  <a:pt x="256" y="70"/>
                  <a:pt x="256" y="70"/>
                </a:cubicBezTo>
                <a:cubicBezTo>
                  <a:pt x="261" y="73"/>
                  <a:pt x="265" y="77"/>
                  <a:pt x="270" y="80"/>
                </a:cubicBezTo>
                <a:cubicBezTo>
                  <a:pt x="301" y="44"/>
                  <a:pt x="301" y="44"/>
                  <a:pt x="301" y="44"/>
                </a:cubicBezTo>
                <a:cubicBezTo>
                  <a:pt x="295" y="39"/>
                  <a:pt x="289" y="34"/>
                  <a:pt x="283" y="30"/>
                </a:cubicBezTo>
                <a:moveTo>
                  <a:pt x="94" y="23"/>
                </a:moveTo>
                <a:cubicBezTo>
                  <a:pt x="87" y="26"/>
                  <a:pt x="81" y="30"/>
                  <a:pt x="75" y="35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108" y="70"/>
                  <a:pt x="112" y="67"/>
                  <a:pt x="117" y="65"/>
                </a:cubicBezTo>
                <a:cubicBezTo>
                  <a:pt x="94" y="23"/>
                  <a:pt x="94" y="23"/>
                  <a:pt x="94" y="23"/>
                </a:cubicBezTo>
                <a:moveTo>
                  <a:pt x="258" y="17"/>
                </a:moveTo>
                <a:cubicBezTo>
                  <a:pt x="238" y="60"/>
                  <a:pt x="238" y="60"/>
                  <a:pt x="238" y="60"/>
                </a:cubicBezTo>
                <a:cubicBezTo>
                  <a:pt x="243" y="63"/>
                  <a:pt x="248" y="65"/>
                  <a:pt x="253" y="68"/>
                </a:cubicBezTo>
                <a:cubicBezTo>
                  <a:pt x="279" y="27"/>
                  <a:pt x="279" y="27"/>
                  <a:pt x="279" y="27"/>
                </a:cubicBezTo>
                <a:cubicBezTo>
                  <a:pt x="272" y="23"/>
                  <a:pt x="265" y="20"/>
                  <a:pt x="258" y="17"/>
                </a:cubicBezTo>
                <a:moveTo>
                  <a:pt x="119" y="11"/>
                </a:moveTo>
                <a:cubicBezTo>
                  <a:pt x="112" y="14"/>
                  <a:pt x="105" y="17"/>
                  <a:pt x="98" y="20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5" y="60"/>
                  <a:pt x="131" y="58"/>
                  <a:pt x="136" y="56"/>
                </a:cubicBezTo>
                <a:cubicBezTo>
                  <a:pt x="119" y="11"/>
                  <a:pt x="119" y="11"/>
                  <a:pt x="119" y="11"/>
                </a:cubicBezTo>
                <a:moveTo>
                  <a:pt x="232" y="7"/>
                </a:moveTo>
                <a:cubicBezTo>
                  <a:pt x="219" y="53"/>
                  <a:pt x="219" y="53"/>
                  <a:pt x="219" y="53"/>
                </a:cubicBezTo>
                <a:cubicBezTo>
                  <a:pt x="225" y="55"/>
                  <a:pt x="230" y="57"/>
                  <a:pt x="235" y="59"/>
                </a:cubicBezTo>
                <a:cubicBezTo>
                  <a:pt x="254" y="15"/>
                  <a:pt x="254" y="15"/>
                  <a:pt x="254" y="15"/>
                </a:cubicBezTo>
                <a:cubicBezTo>
                  <a:pt x="247" y="12"/>
                  <a:pt x="240" y="9"/>
                  <a:pt x="232" y="7"/>
                </a:cubicBezTo>
                <a:moveTo>
                  <a:pt x="146" y="4"/>
                </a:moveTo>
                <a:cubicBezTo>
                  <a:pt x="138" y="5"/>
                  <a:pt x="131" y="7"/>
                  <a:pt x="124" y="10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44" y="53"/>
                  <a:pt x="150" y="52"/>
                  <a:pt x="155" y="51"/>
                </a:cubicBezTo>
                <a:cubicBezTo>
                  <a:pt x="146" y="4"/>
                  <a:pt x="146" y="4"/>
                  <a:pt x="146" y="4"/>
                </a:cubicBezTo>
                <a:moveTo>
                  <a:pt x="205" y="1"/>
                </a:moveTo>
                <a:cubicBezTo>
                  <a:pt x="199" y="49"/>
                  <a:pt x="199" y="49"/>
                  <a:pt x="199" y="49"/>
                </a:cubicBezTo>
                <a:cubicBezTo>
                  <a:pt x="205" y="50"/>
                  <a:pt x="211" y="51"/>
                  <a:pt x="216" y="52"/>
                </a:cubicBezTo>
                <a:cubicBezTo>
                  <a:pt x="228" y="6"/>
                  <a:pt x="228" y="6"/>
                  <a:pt x="228" y="6"/>
                </a:cubicBezTo>
                <a:cubicBezTo>
                  <a:pt x="221" y="4"/>
                  <a:pt x="213" y="2"/>
                  <a:pt x="205" y="1"/>
                </a:cubicBezTo>
                <a:moveTo>
                  <a:pt x="173" y="0"/>
                </a:moveTo>
                <a:cubicBezTo>
                  <a:pt x="166" y="1"/>
                  <a:pt x="158" y="1"/>
                  <a:pt x="150" y="3"/>
                </a:cubicBezTo>
                <a:cubicBezTo>
                  <a:pt x="159" y="50"/>
                  <a:pt x="159" y="50"/>
                  <a:pt x="159" y="50"/>
                </a:cubicBezTo>
                <a:cubicBezTo>
                  <a:pt x="164" y="49"/>
                  <a:pt x="170" y="48"/>
                  <a:pt x="176" y="48"/>
                </a:cubicBezTo>
                <a:cubicBezTo>
                  <a:pt x="173" y="0"/>
                  <a:pt x="173" y="0"/>
                  <a:pt x="173" y="0"/>
                </a:cubicBezTo>
                <a:moveTo>
                  <a:pt x="182" y="0"/>
                </a:moveTo>
                <a:cubicBezTo>
                  <a:pt x="181" y="0"/>
                  <a:pt x="179" y="0"/>
                  <a:pt x="178" y="0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80" y="48"/>
                  <a:pt x="181" y="48"/>
                  <a:pt x="182" y="48"/>
                </a:cubicBezTo>
                <a:cubicBezTo>
                  <a:pt x="187" y="48"/>
                  <a:pt x="191" y="48"/>
                  <a:pt x="196" y="49"/>
                </a:cubicBezTo>
                <a:cubicBezTo>
                  <a:pt x="201" y="1"/>
                  <a:pt x="201" y="1"/>
                  <a:pt x="201" y="1"/>
                </a:cubicBezTo>
                <a:cubicBezTo>
                  <a:pt x="195" y="0"/>
                  <a:pt x="188" y="0"/>
                  <a:pt x="182" y="0"/>
                </a:cubicBezTo>
              </a:path>
            </a:pathLst>
          </a:custGeom>
          <a:solidFill>
            <a:schemeClr val="accent4">
              <a:alpha val="84000"/>
            </a:schemeClr>
          </a:solidFill>
          <a:ln>
            <a:noFill/>
          </a:ln>
        </p:spPr>
        <p:txBody>
          <a:bodyPr vert="horz" wrap="square" lIns="65325" tIns="32662" rIns="65325" bIns="32662" numCol="1" anchor="t" anchorCtr="0" compatLnSpc="1"/>
          <a:lstStyle/>
          <a:p>
            <a:endParaRPr lang="zh-CN" altLang="en-US" sz="1285"/>
          </a:p>
        </p:txBody>
      </p:sp>
      <p:sp>
        <p:nvSpPr>
          <p:cNvPr id="28" name="Freeform 14"/>
          <p:cNvSpPr>
            <a:spLocks noEditPoints="1"/>
          </p:cNvSpPr>
          <p:nvPr userDrawn="1"/>
        </p:nvSpPr>
        <p:spPr bwMode="auto">
          <a:xfrm>
            <a:off x="310967" y="364008"/>
            <a:ext cx="390775" cy="392368"/>
          </a:xfrm>
          <a:custGeom>
            <a:avLst/>
            <a:gdLst>
              <a:gd name="T0" fmla="*/ 128 w 243"/>
              <a:gd name="T1" fmla="*/ 243 h 243"/>
              <a:gd name="T2" fmla="*/ 140 w 243"/>
              <a:gd name="T3" fmla="*/ 209 h 243"/>
              <a:gd name="T4" fmla="*/ 140 w 243"/>
              <a:gd name="T5" fmla="*/ 209 h 243"/>
              <a:gd name="T6" fmla="*/ 113 w 243"/>
              <a:gd name="T7" fmla="*/ 211 h 243"/>
              <a:gd name="T8" fmla="*/ 149 w 243"/>
              <a:gd name="T9" fmla="*/ 240 h 243"/>
              <a:gd name="T10" fmla="*/ 77 w 243"/>
              <a:gd name="T11" fmla="*/ 235 h 243"/>
              <a:gd name="T12" fmla="*/ 165 w 243"/>
              <a:gd name="T13" fmla="*/ 200 h 243"/>
              <a:gd name="T14" fmla="*/ 165 w 243"/>
              <a:gd name="T15" fmla="*/ 200 h 243"/>
              <a:gd name="T16" fmla="*/ 87 w 243"/>
              <a:gd name="T17" fmla="*/ 204 h 243"/>
              <a:gd name="T18" fmla="*/ 183 w 243"/>
              <a:gd name="T19" fmla="*/ 226 h 243"/>
              <a:gd name="T20" fmla="*/ 45 w 243"/>
              <a:gd name="T21" fmla="*/ 217 h 243"/>
              <a:gd name="T22" fmla="*/ 186 w 243"/>
              <a:gd name="T23" fmla="*/ 183 h 243"/>
              <a:gd name="T24" fmla="*/ 186 w 243"/>
              <a:gd name="T25" fmla="*/ 183 h 243"/>
              <a:gd name="T26" fmla="*/ 64 w 243"/>
              <a:gd name="T27" fmla="*/ 190 h 243"/>
              <a:gd name="T28" fmla="*/ 212 w 243"/>
              <a:gd name="T29" fmla="*/ 203 h 243"/>
              <a:gd name="T30" fmla="*/ 20 w 243"/>
              <a:gd name="T31" fmla="*/ 190 h 243"/>
              <a:gd name="T32" fmla="*/ 202 w 243"/>
              <a:gd name="T33" fmla="*/ 161 h 243"/>
              <a:gd name="T34" fmla="*/ 202 w 243"/>
              <a:gd name="T35" fmla="*/ 161 h 243"/>
              <a:gd name="T36" fmla="*/ 46 w 243"/>
              <a:gd name="T37" fmla="*/ 170 h 243"/>
              <a:gd name="T38" fmla="*/ 232 w 243"/>
              <a:gd name="T39" fmla="*/ 172 h 243"/>
              <a:gd name="T40" fmla="*/ 5 w 243"/>
              <a:gd name="T41" fmla="*/ 157 h 243"/>
              <a:gd name="T42" fmla="*/ 210 w 243"/>
              <a:gd name="T43" fmla="*/ 135 h 243"/>
              <a:gd name="T44" fmla="*/ 210 w 243"/>
              <a:gd name="T45" fmla="*/ 135 h 243"/>
              <a:gd name="T46" fmla="*/ 35 w 243"/>
              <a:gd name="T47" fmla="*/ 145 h 243"/>
              <a:gd name="T48" fmla="*/ 0 w 243"/>
              <a:gd name="T49" fmla="*/ 136 h 243"/>
              <a:gd name="T50" fmla="*/ 0 w 243"/>
              <a:gd name="T51" fmla="*/ 120 h 243"/>
              <a:gd name="T52" fmla="*/ 210 w 243"/>
              <a:gd name="T53" fmla="*/ 133 h 243"/>
              <a:gd name="T54" fmla="*/ 1 w 243"/>
              <a:gd name="T55" fmla="*/ 102 h 243"/>
              <a:gd name="T56" fmla="*/ 1 w 243"/>
              <a:gd name="T57" fmla="*/ 102 h 243"/>
              <a:gd name="T58" fmla="*/ 242 w 243"/>
              <a:gd name="T59" fmla="*/ 109 h 243"/>
              <a:gd name="T60" fmla="*/ 33 w 243"/>
              <a:gd name="T61" fmla="*/ 105 h 243"/>
              <a:gd name="T62" fmla="*/ 204 w 243"/>
              <a:gd name="T63" fmla="*/ 88 h 243"/>
              <a:gd name="T64" fmla="*/ 12 w 243"/>
              <a:gd name="T65" fmla="*/ 67 h 243"/>
              <a:gd name="T66" fmla="*/ 12 w 243"/>
              <a:gd name="T67" fmla="*/ 67 h 243"/>
              <a:gd name="T68" fmla="*/ 233 w 243"/>
              <a:gd name="T69" fmla="*/ 73 h 243"/>
              <a:gd name="T70" fmla="*/ 42 w 243"/>
              <a:gd name="T71" fmla="*/ 79 h 243"/>
              <a:gd name="T72" fmla="*/ 190 w 243"/>
              <a:gd name="T73" fmla="*/ 65 h 243"/>
              <a:gd name="T74" fmla="*/ 33 w 243"/>
              <a:gd name="T75" fmla="*/ 37 h 243"/>
              <a:gd name="T76" fmla="*/ 33 w 243"/>
              <a:gd name="T77" fmla="*/ 37 h 243"/>
              <a:gd name="T78" fmla="*/ 213 w 243"/>
              <a:gd name="T79" fmla="*/ 42 h 243"/>
              <a:gd name="T80" fmla="*/ 58 w 243"/>
              <a:gd name="T81" fmla="*/ 58 h 243"/>
              <a:gd name="T82" fmla="*/ 170 w 243"/>
              <a:gd name="T83" fmla="*/ 47 h 243"/>
              <a:gd name="T84" fmla="*/ 63 w 243"/>
              <a:gd name="T85" fmla="*/ 15 h 243"/>
              <a:gd name="T86" fmla="*/ 63 w 243"/>
              <a:gd name="T87" fmla="*/ 15 h 243"/>
              <a:gd name="T88" fmla="*/ 185 w 243"/>
              <a:gd name="T89" fmla="*/ 18 h 243"/>
              <a:gd name="T90" fmla="*/ 80 w 243"/>
              <a:gd name="T91" fmla="*/ 42 h 243"/>
              <a:gd name="T92" fmla="*/ 146 w 243"/>
              <a:gd name="T93" fmla="*/ 35 h 243"/>
              <a:gd name="T94" fmla="*/ 97 w 243"/>
              <a:gd name="T95" fmla="*/ 2 h 243"/>
              <a:gd name="T96" fmla="*/ 97 w 243"/>
              <a:gd name="T97" fmla="*/ 2 h 243"/>
              <a:gd name="T98" fmla="*/ 152 w 243"/>
              <a:gd name="T99" fmla="*/ 4 h 243"/>
              <a:gd name="T100" fmla="*/ 106 w 243"/>
              <a:gd name="T101" fmla="*/ 33 h 243"/>
              <a:gd name="T102" fmla="*/ 118 w 243"/>
              <a:gd name="T103" fmla="*/ 0 h 243"/>
              <a:gd name="T104" fmla="*/ 134 w 243"/>
              <a:gd name="T105" fmla="*/ 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3" h="243">
                <a:moveTo>
                  <a:pt x="115" y="211"/>
                </a:moveTo>
                <a:cubicBezTo>
                  <a:pt x="113" y="243"/>
                  <a:pt x="113" y="243"/>
                  <a:pt x="113" y="243"/>
                </a:cubicBezTo>
                <a:cubicBezTo>
                  <a:pt x="116" y="243"/>
                  <a:pt x="118" y="243"/>
                  <a:pt x="121" y="243"/>
                </a:cubicBezTo>
                <a:cubicBezTo>
                  <a:pt x="123" y="243"/>
                  <a:pt x="126" y="243"/>
                  <a:pt x="128" y="243"/>
                </a:cubicBezTo>
                <a:cubicBezTo>
                  <a:pt x="126" y="211"/>
                  <a:pt x="126" y="211"/>
                  <a:pt x="126" y="211"/>
                </a:cubicBezTo>
                <a:cubicBezTo>
                  <a:pt x="125" y="211"/>
                  <a:pt x="123" y="211"/>
                  <a:pt x="121" y="211"/>
                </a:cubicBezTo>
                <a:cubicBezTo>
                  <a:pt x="119" y="211"/>
                  <a:pt x="117" y="211"/>
                  <a:pt x="115" y="211"/>
                </a:cubicBezTo>
                <a:moveTo>
                  <a:pt x="140" y="209"/>
                </a:moveTo>
                <a:cubicBezTo>
                  <a:pt x="136" y="210"/>
                  <a:pt x="132" y="211"/>
                  <a:pt x="129" y="211"/>
                </a:cubicBezTo>
                <a:cubicBezTo>
                  <a:pt x="131" y="243"/>
                  <a:pt x="131" y="243"/>
                  <a:pt x="131" y="243"/>
                </a:cubicBezTo>
                <a:cubicBezTo>
                  <a:pt x="136" y="242"/>
                  <a:pt x="141" y="242"/>
                  <a:pt x="146" y="241"/>
                </a:cubicBezTo>
                <a:cubicBezTo>
                  <a:pt x="140" y="209"/>
                  <a:pt x="140" y="209"/>
                  <a:pt x="140" y="209"/>
                </a:cubicBezTo>
                <a:moveTo>
                  <a:pt x="102" y="209"/>
                </a:moveTo>
                <a:cubicBezTo>
                  <a:pt x="95" y="240"/>
                  <a:pt x="95" y="240"/>
                  <a:pt x="95" y="240"/>
                </a:cubicBezTo>
                <a:cubicBezTo>
                  <a:pt x="100" y="241"/>
                  <a:pt x="105" y="242"/>
                  <a:pt x="110" y="243"/>
                </a:cubicBezTo>
                <a:cubicBezTo>
                  <a:pt x="113" y="211"/>
                  <a:pt x="113" y="211"/>
                  <a:pt x="113" y="211"/>
                </a:cubicBezTo>
                <a:cubicBezTo>
                  <a:pt x="109" y="210"/>
                  <a:pt x="105" y="210"/>
                  <a:pt x="102" y="209"/>
                </a:cubicBezTo>
                <a:moveTo>
                  <a:pt x="153" y="205"/>
                </a:moveTo>
                <a:cubicBezTo>
                  <a:pt x="149" y="207"/>
                  <a:pt x="146" y="208"/>
                  <a:pt x="142" y="209"/>
                </a:cubicBezTo>
                <a:cubicBezTo>
                  <a:pt x="149" y="240"/>
                  <a:pt x="149" y="240"/>
                  <a:pt x="149" y="240"/>
                </a:cubicBezTo>
                <a:cubicBezTo>
                  <a:pt x="154" y="239"/>
                  <a:pt x="159" y="237"/>
                  <a:pt x="164" y="235"/>
                </a:cubicBezTo>
                <a:cubicBezTo>
                  <a:pt x="153" y="205"/>
                  <a:pt x="153" y="205"/>
                  <a:pt x="153" y="205"/>
                </a:cubicBezTo>
                <a:moveTo>
                  <a:pt x="89" y="205"/>
                </a:moveTo>
                <a:cubicBezTo>
                  <a:pt x="77" y="235"/>
                  <a:pt x="77" y="235"/>
                  <a:pt x="77" y="235"/>
                </a:cubicBezTo>
                <a:cubicBezTo>
                  <a:pt x="82" y="237"/>
                  <a:pt x="87" y="238"/>
                  <a:pt x="92" y="240"/>
                </a:cubicBezTo>
                <a:cubicBezTo>
                  <a:pt x="99" y="209"/>
                  <a:pt x="99" y="209"/>
                  <a:pt x="99" y="209"/>
                </a:cubicBezTo>
                <a:cubicBezTo>
                  <a:pt x="96" y="208"/>
                  <a:pt x="92" y="207"/>
                  <a:pt x="89" y="205"/>
                </a:cubicBezTo>
                <a:moveTo>
                  <a:pt x="165" y="200"/>
                </a:moveTo>
                <a:cubicBezTo>
                  <a:pt x="162" y="202"/>
                  <a:pt x="158" y="203"/>
                  <a:pt x="155" y="205"/>
                </a:cubicBezTo>
                <a:cubicBezTo>
                  <a:pt x="167" y="234"/>
                  <a:pt x="167" y="234"/>
                  <a:pt x="167" y="234"/>
                </a:cubicBezTo>
                <a:cubicBezTo>
                  <a:pt x="172" y="232"/>
                  <a:pt x="176" y="230"/>
                  <a:pt x="181" y="228"/>
                </a:cubicBezTo>
                <a:cubicBezTo>
                  <a:pt x="165" y="200"/>
                  <a:pt x="165" y="200"/>
                  <a:pt x="165" y="200"/>
                </a:cubicBezTo>
                <a:moveTo>
                  <a:pt x="76" y="199"/>
                </a:moveTo>
                <a:cubicBezTo>
                  <a:pt x="61" y="227"/>
                  <a:pt x="61" y="227"/>
                  <a:pt x="61" y="227"/>
                </a:cubicBezTo>
                <a:cubicBezTo>
                  <a:pt x="65" y="230"/>
                  <a:pt x="70" y="232"/>
                  <a:pt x="74" y="234"/>
                </a:cubicBezTo>
                <a:cubicBezTo>
                  <a:pt x="87" y="204"/>
                  <a:pt x="87" y="204"/>
                  <a:pt x="87" y="204"/>
                </a:cubicBezTo>
                <a:cubicBezTo>
                  <a:pt x="83" y="203"/>
                  <a:pt x="80" y="201"/>
                  <a:pt x="76" y="199"/>
                </a:cubicBezTo>
                <a:moveTo>
                  <a:pt x="176" y="192"/>
                </a:moveTo>
                <a:cubicBezTo>
                  <a:pt x="173" y="195"/>
                  <a:pt x="170" y="197"/>
                  <a:pt x="167" y="199"/>
                </a:cubicBezTo>
                <a:cubicBezTo>
                  <a:pt x="183" y="226"/>
                  <a:pt x="183" y="226"/>
                  <a:pt x="183" y="226"/>
                </a:cubicBezTo>
                <a:cubicBezTo>
                  <a:pt x="188" y="223"/>
                  <a:pt x="192" y="221"/>
                  <a:pt x="196" y="217"/>
                </a:cubicBezTo>
                <a:cubicBezTo>
                  <a:pt x="176" y="192"/>
                  <a:pt x="176" y="192"/>
                  <a:pt x="176" y="192"/>
                </a:cubicBezTo>
                <a:moveTo>
                  <a:pt x="65" y="192"/>
                </a:moveTo>
                <a:cubicBezTo>
                  <a:pt x="45" y="217"/>
                  <a:pt x="45" y="217"/>
                  <a:pt x="45" y="217"/>
                </a:cubicBezTo>
                <a:cubicBezTo>
                  <a:pt x="49" y="220"/>
                  <a:pt x="54" y="223"/>
                  <a:pt x="58" y="225"/>
                </a:cubicBezTo>
                <a:cubicBezTo>
                  <a:pt x="75" y="198"/>
                  <a:pt x="75" y="198"/>
                  <a:pt x="75" y="198"/>
                </a:cubicBezTo>
                <a:cubicBezTo>
                  <a:pt x="71" y="196"/>
                  <a:pt x="68" y="194"/>
                  <a:pt x="65" y="192"/>
                </a:cubicBezTo>
                <a:moveTo>
                  <a:pt x="186" y="183"/>
                </a:moveTo>
                <a:cubicBezTo>
                  <a:pt x="184" y="186"/>
                  <a:pt x="181" y="188"/>
                  <a:pt x="178" y="191"/>
                </a:cubicBezTo>
                <a:cubicBezTo>
                  <a:pt x="198" y="215"/>
                  <a:pt x="198" y="215"/>
                  <a:pt x="198" y="215"/>
                </a:cubicBezTo>
                <a:cubicBezTo>
                  <a:pt x="202" y="212"/>
                  <a:pt x="206" y="209"/>
                  <a:pt x="210" y="205"/>
                </a:cubicBezTo>
                <a:cubicBezTo>
                  <a:pt x="186" y="183"/>
                  <a:pt x="186" y="183"/>
                  <a:pt x="186" y="183"/>
                </a:cubicBezTo>
                <a:moveTo>
                  <a:pt x="55" y="182"/>
                </a:moveTo>
                <a:cubicBezTo>
                  <a:pt x="32" y="204"/>
                  <a:pt x="32" y="204"/>
                  <a:pt x="32" y="204"/>
                </a:cubicBezTo>
                <a:cubicBezTo>
                  <a:pt x="35" y="208"/>
                  <a:pt x="39" y="211"/>
                  <a:pt x="43" y="215"/>
                </a:cubicBezTo>
                <a:cubicBezTo>
                  <a:pt x="64" y="190"/>
                  <a:pt x="64" y="190"/>
                  <a:pt x="64" y="190"/>
                </a:cubicBezTo>
                <a:cubicBezTo>
                  <a:pt x="61" y="188"/>
                  <a:pt x="58" y="185"/>
                  <a:pt x="55" y="182"/>
                </a:cubicBezTo>
                <a:moveTo>
                  <a:pt x="195" y="173"/>
                </a:moveTo>
                <a:cubicBezTo>
                  <a:pt x="193" y="176"/>
                  <a:pt x="190" y="179"/>
                  <a:pt x="188" y="181"/>
                </a:cubicBezTo>
                <a:cubicBezTo>
                  <a:pt x="212" y="203"/>
                  <a:pt x="212" y="203"/>
                  <a:pt x="212" y="203"/>
                </a:cubicBezTo>
                <a:cubicBezTo>
                  <a:pt x="215" y="199"/>
                  <a:pt x="218" y="195"/>
                  <a:pt x="221" y="191"/>
                </a:cubicBezTo>
                <a:cubicBezTo>
                  <a:pt x="195" y="173"/>
                  <a:pt x="195" y="173"/>
                  <a:pt x="195" y="173"/>
                </a:cubicBezTo>
                <a:moveTo>
                  <a:pt x="47" y="172"/>
                </a:moveTo>
                <a:cubicBezTo>
                  <a:pt x="20" y="190"/>
                  <a:pt x="20" y="190"/>
                  <a:pt x="20" y="190"/>
                </a:cubicBezTo>
                <a:cubicBezTo>
                  <a:pt x="23" y="194"/>
                  <a:pt x="26" y="198"/>
                  <a:pt x="30" y="202"/>
                </a:cubicBezTo>
                <a:cubicBezTo>
                  <a:pt x="54" y="181"/>
                  <a:pt x="54" y="181"/>
                  <a:pt x="54" y="181"/>
                </a:cubicBezTo>
                <a:cubicBezTo>
                  <a:pt x="51" y="178"/>
                  <a:pt x="49" y="175"/>
                  <a:pt x="47" y="172"/>
                </a:cubicBezTo>
                <a:moveTo>
                  <a:pt x="202" y="161"/>
                </a:moveTo>
                <a:cubicBezTo>
                  <a:pt x="200" y="164"/>
                  <a:pt x="198" y="168"/>
                  <a:pt x="196" y="171"/>
                </a:cubicBezTo>
                <a:cubicBezTo>
                  <a:pt x="223" y="188"/>
                  <a:pt x="223" y="188"/>
                  <a:pt x="223" y="188"/>
                </a:cubicBezTo>
                <a:cubicBezTo>
                  <a:pt x="226" y="184"/>
                  <a:pt x="228" y="179"/>
                  <a:pt x="230" y="175"/>
                </a:cubicBezTo>
                <a:cubicBezTo>
                  <a:pt x="202" y="161"/>
                  <a:pt x="202" y="161"/>
                  <a:pt x="202" y="161"/>
                </a:cubicBezTo>
                <a:moveTo>
                  <a:pt x="40" y="160"/>
                </a:moveTo>
                <a:cubicBezTo>
                  <a:pt x="11" y="174"/>
                  <a:pt x="11" y="174"/>
                  <a:pt x="11" y="174"/>
                </a:cubicBezTo>
                <a:cubicBezTo>
                  <a:pt x="13" y="178"/>
                  <a:pt x="16" y="183"/>
                  <a:pt x="19" y="187"/>
                </a:cubicBezTo>
                <a:cubicBezTo>
                  <a:pt x="46" y="170"/>
                  <a:pt x="46" y="170"/>
                  <a:pt x="46" y="170"/>
                </a:cubicBezTo>
                <a:cubicBezTo>
                  <a:pt x="44" y="167"/>
                  <a:pt x="42" y="163"/>
                  <a:pt x="40" y="160"/>
                </a:cubicBezTo>
                <a:moveTo>
                  <a:pt x="207" y="148"/>
                </a:moveTo>
                <a:cubicBezTo>
                  <a:pt x="206" y="152"/>
                  <a:pt x="204" y="155"/>
                  <a:pt x="203" y="159"/>
                </a:cubicBezTo>
                <a:cubicBezTo>
                  <a:pt x="232" y="172"/>
                  <a:pt x="232" y="172"/>
                  <a:pt x="232" y="172"/>
                </a:cubicBezTo>
                <a:cubicBezTo>
                  <a:pt x="234" y="167"/>
                  <a:pt x="236" y="163"/>
                  <a:pt x="237" y="158"/>
                </a:cubicBezTo>
                <a:cubicBezTo>
                  <a:pt x="207" y="148"/>
                  <a:pt x="207" y="148"/>
                  <a:pt x="207" y="148"/>
                </a:cubicBezTo>
                <a:moveTo>
                  <a:pt x="35" y="147"/>
                </a:moveTo>
                <a:cubicBezTo>
                  <a:pt x="5" y="157"/>
                  <a:pt x="5" y="157"/>
                  <a:pt x="5" y="157"/>
                </a:cubicBezTo>
                <a:cubicBezTo>
                  <a:pt x="6" y="162"/>
                  <a:pt x="8" y="166"/>
                  <a:pt x="10" y="171"/>
                </a:cubicBezTo>
                <a:cubicBezTo>
                  <a:pt x="39" y="158"/>
                  <a:pt x="39" y="158"/>
                  <a:pt x="39" y="158"/>
                </a:cubicBezTo>
                <a:cubicBezTo>
                  <a:pt x="38" y="155"/>
                  <a:pt x="36" y="151"/>
                  <a:pt x="35" y="147"/>
                </a:cubicBezTo>
                <a:moveTo>
                  <a:pt x="210" y="135"/>
                </a:moveTo>
                <a:cubicBezTo>
                  <a:pt x="209" y="139"/>
                  <a:pt x="208" y="143"/>
                  <a:pt x="207" y="146"/>
                </a:cubicBezTo>
                <a:cubicBezTo>
                  <a:pt x="238" y="155"/>
                  <a:pt x="238" y="155"/>
                  <a:pt x="238" y="155"/>
                </a:cubicBezTo>
                <a:cubicBezTo>
                  <a:pt x="240" y="150"/>
                  <a:pt x="241" y="145"/>
                  <a:pt x="241" y="140"/>
                </a:cubicBezTo>
                <a:cubicBezTo>
                  <a:pt x="210" y="135"/>
                  <a:pt x="210" y="135"/>
                  <a:pt x="210" y="135"/>
                </a:cubicBezTo>
                <a:moveTo>
                  <a:pt x="32" y="134"/>
                </a:moveTo>
                <a:cubicBezTo>
                  <a:pt x="1" y="139"/>
                  <a:pt x="1" y="139"/>
                  <a:pt x="1" y="139"/>
                </a:cubicBezTo>
                <a:cubicBezTo>
                  <a:pt x="1" y="144"/>
                  <a:pt x="2" y="149"/>
                  <a:pt x="4" y="154"/>
                </a:cubicBezTo>
                <a:cubicBezTo>
                  <a:pt x="35" y="145"/>
                  <a:pt x="35" y="145"/>
                  <a:pt x="35" y="145"/>
                </a:cubicBezTo>
                <a:cubicBezTo>
                  <a:pt x="34" y="142"/>
                  <a:pt x="33" y="138"/>
                  <a:pt x="32" y="134"/>
                </a:cubicBezTo>
                <a:moveTo>
                  <a:pt x="0" y="120"/>
                </a:moveTo>
                <a:cubicBezTo>
                  <a:pt x="0" y="122"/>
                  <a:pt x="0" y="122"/>
                  <a:pt x="0" y="122"/>
                </a:cubicBezTo>
                <a:cubicBezTo>
                  <a:pt x="0" y="126"/>
                  <a:pt x="0" y="131"/>
                  <a:pt x="0" y="136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29"/>
                  <a:pt x="31" y="125"/>
                  <a:pt x="31" y="122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0" y="120"/>
                  <a:pt x="0" y="120"/>
                  <a:pt x="0" y="120"/>
                </a:cubicBezTo>
                <a:moveTo>
                  <a:pt x="242" y="112"/>
                </a:moveTo>
                <a:cubicBezTo>
                  <a:pt x="210" y="114"/>
                  <a:pt x="210" y="114"/>
                  <a:pt x="210" y="114"/>
                </a:cubicBezTo>
                <a:cubicBezTo>
                  <a:pt x="211" y="117"/>
                  <a:pt x="211" y="119"/>
                  <a:pt x="211" y="122"/>
                </a:cubicBezTo>
                <a:cubicBezTo>
                  <a:pt x="211" y="125"/>
                  <a:pt x="211" y="129"/>
                  <a:pt x="210" y="133"/>
                </a:cubicBezTo>
                <a:cubicBezTo>
                  <a:pt x="242" y="137"/>
                  <a:pt x="242" y="137"/>
                  <a:pt x="242" y="137"/>
                </a:cubicBezTo>
                <a:cubicBezTo>
                  <a:pt x="242" y="132"/>
                  <a:pt x="243" y="127"/>
                  <a:pt x="243" y="122"/>
                </a:cubicBezTo>
                <a:cubicBezTo>
                  <a:pt x="243" y="118"/>
                  <a:pt x="243" y="115"/>
                  <a:pt x="242" y="112"/>
                </a:cubicBezTo>
                <a:moveTo>
                  <a:pt x="1" y="102"/>
                </a:moveTo>
                <a:cubicBezTo>
                  <a:pt x="0" y="107"/>
                  <a:pt x="0" y="112"/>
                  <a:pt x="0" y="117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2" y="115"/>
                  <a:pt x="32" y="111"/>
                  <a:pt x="33" y="107"/>
                </a:cubicBezTo>
                <a:cubicBezTo>
                  <a:pt x="1" y="102"/>
                  <a:pt x="1" y="102"/>
                  <a:pt x="1" y="102"/>
                </a:cubicBezTo>
                <a:moveTo>
                  <a:pt x="239" y="93"/>
                </a:moveTo>
                <a:cubicBezTo>
                  <a:pt x="208" y="101"/>
                  <a:pt x="208" y="101"/>
                  <a:pt x="208" y="101"/>
                </a:cubicBezTo>
                <a:cubicBezTo>
                  <a:pt x="209" y="105"/>
                  <a:pt x="210" y="108"/>
                  <a:pt x="210" y="112"/>
                </a:cubicBezTo>
                <a:cubicBezTo>
                  <a:pt x="242" y="109"/>
                  <a:pt x="242" y="109"/>
                  <a:pt x="242" y="109"/>
                </a:cubicBezTo>
                <a:cubicBezTo>
                  <a:pt x="242" y="104"/>
                  <a:pt x="241" y="98"/>
                  <a:pt x="239" y="93"/>
                </a:cubicBezTo>
                <a:moveTo>
                  <a:pt x="5" y="84"/>
                </a:moveTo>
                <a:cubicBezTo>
                  <a:pt x="4" y="89"/>
                  <a:pt x="3" y="94"/>
                  <a:pt x="2" y="99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4" y="101"/>
                  <a:pt x="35" y="98"/>
                  <a:pt x="36" y="94"/>
                </a:cubicBezTo>
                <a:cubicBezTo>
                  <a:pt x="5" y="84"/>
                  <a:pt x="5" y="84"/>
                  <a:pt x="5" y="84"/>
                </a:cubicBezTo>
                <a:moveTo>
                  <a:pt x="234" y="76"/>
                </a:moveTo>
                <a:cubicBezTo>
                  <a:pt x="204" y="88"/>
                  <a:pt x="204" y="88"/>
                  <a:pt x="204" y="88"/>
                </a:cubicBezTo>
                <a:cubicBezTo>
                  <a:pt x="206" y="91"/>
                  <a:pt x="207" y="95"/>
                  <a:pt x="208" y="99"/>
                </a:cubicBezTo>
                <a:cubicBezTo>
                  <a:pt x="239" y="91"/>
                  <a:pt x="239" y="91"/>
                  <a:pt x="239" y="91"/>
                </a:cubicBezTo>
                <a:cubicBezTo>
                  <a:pt x="237" y="86"/>
                  <a:pt x="236" y="81"/>
                  <a:pt x="234" y="76"/>
                </a:cubicBezTo>
                <a:moveTo>
                  <a:pt x="12" y="67"/>
                </a:moveTo>
                <a:cubicBezTo>
                  <a:pt x="10" y="72"/>
                  <a:pt x="8" y="77"/>
                  <a:pt x="6" y="81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88"/>
                  <a:pt x="39" y="85"/>
                  <a:pt x="41" y="81"/>
                </a:cubicBezTo>
                <a:cubicBezTo>
                  <a:pt x="12" y="67"/>
                  <a:pt x="12" y="67"/>
                  <a:pt x="12" y="67"/>
                </a:cubicBezTo>
                <a:moveTo>
                  <a:pt x="226" y="60"/>
                </a:moveTo>
                <a:cubicBezTo>
                  <a:pt x="198" y="76"/>
                  <a:pt x="198" y="76"/>
                  <a:pt x="198" y="76"/>
                </a:cubicBezTo>
                <a:cubicBezTo>
                  <a:pt x="200" y="79"/>
                  <a:pt x="202" y="82"/>
                  <a:pt x="203" y="86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31" y="68"/>
                  <a:pt x="228" y="64"/>
                  <a:pt x="226" y="60"/>
                </a:cubicBezTo>
                <a:moveTo>
                  <a:pt x="22" y="51"/>
                </a:moveTo>
                <a:cubicBezTo>
                  <a:pt x="19" y="56"/>
                  <a:pt x="16" y="60"/>
                  <a:pt x="14" y="64"/>
                </a:cubicBezTo>
                <a:cubicBezTo>
                  <a:pt x="42" y="79"/>
                  <a:pt x="42" y="79"/>
                  <a:pt x="42" y="79"/>
                </a:cubicBezTo>
                <a:cubicBezTo>
                  <a:pt x="44" y="76"/>
                  <a:pt x="46" y="73"/>
                  <a:pt x="48" y="70"/>
                </a:cubicBezTo>
                <a:cubicBezTo>
                  <a:pt x="22" y="51"/>
                  <a:pt x="22" y="51"/>
                  <a:pt x="22" y="51"/>
                </a:cubicBezTo>
                <a:moveTo>
                  <a:pt x="215" y="44"/>
                </a:moveTo>
                <a:cubicBezTo>
                  <a:pt x="190" y="65"/>
                  <a:pt x="190" y="65"/>
                  <a:pt x="190" y="65"/>
                </a:cubicBezTo>
                <a:cubicBezTo>
                  <a:pt x="193" y="68"/>
                  <a:pt x="195" y="71"/>
                  <a:pt x="197" y="74"/>
                </a:cubicBezTo>
                <a:cubicBezTo>
                  <a:pt x="224" y="57"/>
                  <a:pt x="224" y="57"/>
                  <a:pt x="224" y="57"/>
                </a:cubicBezTo>
                <a:cubicBezTo>
                  <a:pt x="221" y="53"/>
                  <a:pt x="218" y="48"/>
                  <a:pt x="215" y="44"/>
                </a:cubicBezTo>
                <a:moveTo>
                  <a:pt x="33" y="37"/>
                </a:moveTo>
                <a:cubicBezTo>
                  <a:pt x="30" y="41"/>
                  <a:pt x="27" y="45"/>
                  <a:pt x="24" y="49"/>
                </a:cubicBezTo>
                <a:cubicBezTo>
                  <a:pt x="49" y="68"/>
                  <a:pt x="49" y="68"/>
                  <a:pt x="49" y="68"/>
                </a:cubicBezTo>
                <a:cubicBezTo>
                  <a:pt x="51" y="65"/>
                  <a:pt x="54" y="62"/>
                  <a:pt x="57" y="59"/>
                </a:cubicBezTo>
                <a:cubicBezTo>
                  <a:pt x="33" y="37"/>
                  <a:pt x="33" y="37"/>
                  <a:pt x="33" y="37"/>
                </a:cubicBezTo>
                <a:moveTo>
                  <a:pt x="203" y="31"/>
                </a:moveTo>
                <a:cubicBezTo>
                  <a:pt x="181" y="55"/>
                  <a:pt x="181" y="55"/>
                  <a:pt x="181" y="55"/>
                </a:cubicBezTo>
                <a:cubicBezTo>
                  <a:pt x="184" y="57"/>
                  <a:pt x="187" y="60"/>
                  <a:pt x="189" y="63"/>
                </a:cubicBezTo>
                <a:cubicBezTo>
                  <a:pt x="213" y="42"/>
                  <a:pt x="213" y="42"/>
                  <a:pt x="213" y="42"/>
                </a:cubicBezTo>
                <a:cubicBezTo>
                  <a:pt x="210" y="38"/>
                  <a:pt x="206" y="35"/>
                  <a:pt x="203" y="31"/>
                </a:cubicBezTo>
                <a:moveTo>
                  <a:pt x="47" y="25"/>
                </a:moveTo>
                <a:cubicBezTo>
                  <a:pt x="43" y="28"/>
                  <a:pt x="39" y="31"/>
                  <a:pt x="36" y="35"/>
                </a:cubicBezTo>
                <a:cubicBezTo>
                  <a:pt x="58" y="58"/>
                  <a:pt x="58" y="58"/>
                  <a:pt x="58" y="58"/>
                </a:cubicBezTo>
                <a:cubicBezTo>
                  <a:pt x="61" y="55"/>
                  <a:pt x="64" y="53"/>
                  <a:pt x="67" y="50"/>
                </a:cubicBezTo>
                <a:cubicBezTo>
                  <a:pt x="47" y="25"/>
                  <a:pt x="47" y="25"/>
                  <a:pt x="47" y="25"/>
                </a:cubicBezTo>
                <a:moveTo>
                  <a:pt x="188" y="20"/>
                </a:moveTo>
                <a:cubicBezTo>
                  <a:pt x="170" y="47"/>
                  <a:pt x="170" y="47"/>
                  <a:pt x="170" y="47"/>
                </a:cubicBezTo>
                <a:cubicBezTo>
                  <a:pt x="174" y="49"/>
                  <a:pt x="177" y="51"/>
                  <a:pt x="179" y="53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6" y="26"/>
                  <a:pt x="192" y="23"/>
                  <a:pt x="188" y="20"/>
                </a:cubicBezTo>
                <a:moveTo>
                  <a:pt x="63" y="15"/>
                </a:moveTo>
                <a:cubicBezTo>
                  <a:pt x="58" y="17"/>
                  <a:pt x="54" y="20"/>
                  <a:pt x="50" y="23"/>
                </a:cubicBezTo>
                <a:cubicBezTo>
                  <a:pt x="68" y="49"/>
                  <a:pt x="68" y="49"/>
                  <a:pt x="68" y="49"/>
                </a:cubicBezTo>
                <a:cubicBezTo>
                  <a:pt x="71" y="47"/>
                  <a:pt x="75" y="45"/>
                  <a:pt x="78" y="43"/>
                </a:cubicBezTo>
                <a:cubicBezTo>
                  <a:pt x="63" y="15"/>
                  <a:pt x="63" y="15"/>
                  <a:pt x="63" y="15"/>
                </a:cubicBezTo>
                <a:moveTo>
                  <a:pt x="172" y="11"/>
                </a:moveTo>
                <a:cubicBezTo>
                  <a:pt x="159" y="40"/>
                  <a:pt x="159" y="40"/>
                  <a:pt x="159" y="40"/>
                </a:cubicBezTo>
                <a:cubicBezTo>
                  <a:pt x="162" y="42"/>
                  <a:pt x="165" y="43"/>
                  <a:pt x="168" y="45"/>
                </a:cubicBezTo>
                <a:cubicBezTo>
                  <a:pt x="185" y="18"/>
                  <a:pt x="185" y="18"/>
                  <a:pt x="185" y="18"/>
                </a:cubicBezTo>
                <a:cubicBezTo>
                  <a:pt x="181" y="16"/>
                  <a:pt x="177" y="13"/>
                  <a:pt x="172" y="11"/>
                </a:cubicBezTo>
                <a:moveTo>
                  <a:pt x="79" y="7"/>
                </a:moveTo>
                <a:cubicBezTo>
                  <a:pt x="74" y="9"/>
                  <a:pt x="70" y="11"/>
                  <a:pt x="65" y="14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0"/>
                  <a:pt x="87" y="39"/>
                  <a:pt x="90" y="37"/>
                </a:cubicBezTo>
                <a:cubicBezTo>
                  <a:pt x="79" y="7"/>
                  <a:pt x="79" y="7"/>
                  <a:pt x="79" y="7"/>
                </a:cubicBezTo>
                <a:moveTo>
                  <a:pt x="155" y="5"/>
                </a:moveTo>
                <a:cubicBezTo>
                  <a:pt x="146" y="35"/>
                  <a:pt x="146" y="35"/>
                  <a:pt x="146" y="35"/>
                </a:cubicBezTo>
                <a:cubicBezTo>
                  <a:pt x="149" y="36"/>
                  <a:pt x="153" y="38"/>
                  <a:pt x="156" y="39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4" y="8"/>
                  <a:pt x="160" y="6"/>
                  <a:pt x="155" y="5"/>
                </a:cubicBezTo>
                <a:moveTo>
                  <a:pt x="97" y="2"/>
                </a:moveTo>
                <a:cubicBezTo>
                  <a:pt x="92" y="3"/>
                  <a:pt x="87" y="5"/>
                  <a:pt x="82" y="6"/>
                </a:cubicBezTo>
                <a:cubicBezTo>
                  <a:pt x="92" y="37"/>
                  <a:pt x="92" y="37"/>
                  <a:pt x="92" y="37"/>
                </a:cubicBezTo>
                <a:cubicBezTo>
                  <a:pt x="96" y="35"/>
                  <a:pt x="100" y="34"/>
                  <a:pt x="103" y="34"/>
                </a:cubicBezTo>
                <a:cubicBezTo>
                  <a:pt x="97" y="2"/>
                  <a:pt x="97" y="2"/>
                  <a:pt x="97" y="2"/>
                </a:cubicBezTo>
                <a:moveTo>
                  <a:pt x="137" y="1"/>
                </a:moveTo>
                <a:cubicBezTo>
                  <a:pt x="133" y="33"/>
                  <a:pt x="133" y="33"/>
                  <a:pt x="133" y="33"/>
                </a:cubicBezTo>
                <a:cubicBezTo>
                  <a:pt x="136" y="33"/>
                  <a:pt x="140" y="34"/>
                  <a:pt x="144" y="35"/>
                </a:cubicBezTo>
                <a:cubicBezTo>
                  <a:pt x="152" y="4"/>
                  <a:pt x="152" y="4"/>
                  <a:pt x="152" y="4"/>
                </a:cubicBezTo>
                <a:cubicBezTo>
                  <a:pt x="147" y="3"/>
                  <a:pt x="142" y="2"/>
                  <a:pt x="137" y="1"/>
                </a:cubicBezTo>
                <a:moveTo>
                  <a:pt x="115" y="0"/>
                </a:moveTo>
                <a:cubicBezTo>
                  <a:pt x="110" y="0"/>
                  <a:pt x="105" y="1"/>
                  <a:pt x="100" y="2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9" y="33"/>
                  <a:pt x="113" y="32"/>
                  <a:pt x="117" y="32"/>
                </a:cubicBezTo>
                <a:cubicBezTo>
                  <a:pt x="115" y="0"/>
                  <a:pt x="115" y="0"/>
                  <a:pt x="115" y="0"/>
                </a:cubicBezTo>
                <a:moveTo>
                  <a:pt x="121" y="0"/>
                </a:moveTo>
                <a:cubicBezTo>
                  <a:pt x="120" y="0"/>
                  <a:pt x="119" y="0"/>
                  <a:pt x="118" y="0"/>
                </a:cubicBezTo>
                <a:cubicBezTo>
                  <a:pt x="119" y="32"/>
                  <a:pt x="119" y="32"/>
                  <a:pt x="119" y="32"/>
                </a:cubicBezTo>
                <a:cubicBezTo>
                  <a:pt x="120" y="32"/>
                  <a:pt x="120" y="32"/>
                  <a:pt x="121" y="32"/>
                </a:cubicBezTo>
                <a:cubicBezTo>
                  <a:pt x="124" y="32"/>
                  <a:pt x="127" y="32"/>
                  <a:pt x="130" y="32"/>
                </a:cubicBezTo>
                <a:cubicBezTo>
                  <a:pt x="134" y="1"/>
                  <a:pt x="134" y="1"/>
                  <a:pt x="134" y="1"/>
                </a:cubicBezTo>
                <a:cubicBezTo>
                  <a:pt x="129" y="0"/>
                  <a:pt x="125" y="0"/>
                  <a:pt x="121" y="0"/>
                </a:cubicBezTo>
              </a:path>
            </a:pathLst>
          </a:custGeom>
          <a:solidFill>
            <a:schemeClr val="accent4">
              <a:alpha val="84000"/>
            </a:schemeClr>
          </a:solidFill>
          <a:ln>
            <a:noFill/>
          </a:ln>
        </p:spPr>
        <p:txBody>
          <a:bodyPr vert="horz" wrap="square" lIns="65325" tIns="32662" rIns="65325" bIns="32662" numCol="1" anchor="t" anchorCtr="0" compatLnSpc="1"/>
          <a:lstStyle/>
          <a:p>
            <a:endParaRPr lang="zh-CN" altLang="en-US" sz="1285"/>
          </a:p>
        </p:txBody>
      </p:sp>
      <p:sp>
        <p:nvSpPr>
          <p:cNvPr id="2048" name="等腰三角形 2047"/>
          <p:cNvSpPr/>
          <p:nvPr userDrawn="1"/>
        </p:nvSpPr>
        <p:spPr bwMode="auto">
          <a:xfrm>
            <a:off x="422484" y="471523"/>
            <a:ext cx="167739" cy="144940"/>
          </a:xfrm>
          <a:prstGeom prst="triangle">
            <a:avLst/>
          </a:prstGeom>
          <a:solidFill>
            <a:schemeClr val="accent5">
              <a:alpha val="68000"/>
            </a:schemeClr>
          </a:solidFill>
          <a:ln>
            <a:noFill/>
          </a:ln>
        </p:spPr>
        <p:txBody>
          <a:bodyPr vert="horz" wrap="square" lIns="65325" tIns="32662" rIns="65325" bIns="32662" numCol="1" rtlCol="0" anchor="t" anchorCtr="0" compatLnSpc="1"/>
          <a:lstStyle/>
          <a:p>
            <a:pPr algn="ctr"/>
            <a:endParaRPr lang="zh-CN" altLang="en-US" sz="128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accel="78000" decel="2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accel="78000" decel="2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accel="78000" decel="2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accel="78000" decel="22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accel="78000" decel="22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" presetClass="entr" presetSubtype="2" repeatCount="indefinite" accel="100000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repeatCount="indefinite" ac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repeatCount="indefinite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repeatCount="indefinite" ac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7" grpId="0" bldLvl="0" animBg="1"/>
      <p:bldP spid="28" grpId="0" bldLvl="0" animBg="1"/>
      <p:bldP spid="2048" grpId="0" bldLvl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 bwMode="auto"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45" y="1134199"/>
            <a:ext cx="10680337" cy="5148900"/>
          </a:xfrm>
        </p:spPr>
        <p:txBody>
          <a:bodyPr anchor="t" anchorCtr="0"/>
          <a:lstStyle>
            <a:lvl1pPr>
              <a:lnSpc>
                <a:spcPct val="130000"/>
              </a:lnSpc>
              <a:spcBef>
                <a:spcPct val="75000"/>
              </a:spcBef>
              <a:defRPr sz="1800">
                <a:solidFill>
                  <a:schemeClr val="accent1"/>
                </a:solidFill>
              </a:defRPr>
            </a:lvl1pPr>
            <a:lvl2pPr marL="431800" indent="-172720">
              <a:lnSpc>
                <a:spcPct val="130000"/>
              </a:lnSpc>
              <a:spcBef>
                <a:spcPct val="75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857885" indent="-170815">
              <a:lnSpc>
                <a:spcPct val="130000"/>
              </a:lnSpc>
              <a:spcBef>
                <a:spcPct val="75000"/>
              </a:spcBef>
              <a:buFont typeface="Arial" panose="020B0604020202020204" pitchFamily="34" charset="0"/>
              <a:buChar char="•"/>
              <a:defRPr sz="1355">
                <a:solidFill>
                  <a:schemeClr val="accent1"/>
                </a:solidFill>
              </a:defRPr>
            </a:lvl3pPr>
            <a:lvl4pPr marL="1200785" indent="-170815">
              <a:lnSpc>
                <a:spcPct val="130000"/>
              </a:lnSpc>
              <a:spcBef>
                <a:spcPct val="75000"/>
              </a:spcBef>
              <a:buFont typeface="Arial" panose="020B0604020202020204" pitchFamily="34" charset="0"/>
              <a:buChar char="•"/>
              <a:defRPr sz="1355">
                <a:solidFill>
                  <a:schemeClr val="accent1"/>
                </a:solidFill>
              </a:defRPr>
            </a:lvl4pPr>
            <a:lvl5pPr marL="1543685" indent="-170815">
              <a:lnSpc>
                <a:spcPct val="130000"/>
              </a:lnSpc>
              <a:spcBef>
                <a:spcPct val="75000"/>
              </a:spcBef>
              <a:buFont typeface="Arial" panose="020B0604020202020204" pitchFamily="34" charset="0"/>
              <a:buChar char="•"/>
              <a:defRPr sz="1355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879C042-240F-4D1D-B000-4C8DD868396D}" type="slidenum">
              <a:rPr kumimoji="0" lang="zh-CN" altLang="en-US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>
          <a:xfrm>
            <a:off x="1004147" y="211667"/>
            <a:ext cx="5411893" cy="544407"/>
          </a:xfrm>
          <a:prstGeom prst="rect">
            <a:avLst/>
          </a:prstGeom>
        </p:spPr>
        <p:txBody>
          <a:bodyPr lIns="91436" tIns="45717" rIns="91436" bIns="45717">
            <a:noAutofit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zh-CN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413" y="248920"/>
            <a:ext cx="575733" cy="584200"/>
          </a:xfrm>
          <a:prstGeom prst="rect">
            <a:avLst/>
          </a:prstGeom>
        </p:spPr>
      </p:pic>
      <p:cxnSp>
        <p:nvCxnSpPr>
          <p:cNvPr id="3" name="MH_Other_7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auto">
          <a:xfrm>
            <a:off x="1078653" y="829733"/>
            <a:ext cx="4799753" cy="3387"/>
          </a:xfrm>
          <a:prstGeom prst="line">
            <a:avLst/>
          </a:prstGeom>
          <a:noFill/>
          <a:ln w="6350" cap="rnd" algn="ctr">
            <a:solidFill>
              <a:schemeClr val="accent1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81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xStyles>
    <p:titleStyle>
      <a:lvl1pPr algn="ctr" defTabSz="1363980" rtl="0" eaLnBrk="1" latinLnBrk="0" hangingPunct="1">
        <a:spcBef>
          <a:spcPct val="0"/>
        </a:spcBef>
        <a:buNone/>
        <a:defRPr sz="66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1175" indent="-51117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8075" indent="-426720" algn="l" defTabSz="1363980" rtl="0" eaLnBrk="1" latinLnBrk="0" hangingPunct="1">
        <a:spcBef>
          <a:spcPts val="130"/>
        </a:spcBef>
        <a:buFont typeface="Arial" panose="020B0604020202020204" pitchFamily="34" charset="0"/>
        <a:buChar char="–"/>
        <a:defRPr sz="4135" kern="1200">
          <a:solidFill>
            <a:schemeClr val="tx1"/>
          </a:solidFill>
          <a:latin typeface="+mn-lt"/>
          <a:ea typeface="+mn-ea"/>
          <a:cs typeface="+mn-cs"/>
        </a:defRPr>
      </a:lvl2pPr>
      <a:lvl3pPr marL="170497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760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–"/>
        <a:defRPr sz="3065" kern="1200">
          <a:solidFill>
            <a:schemeClr val="tx1"/>
          </a:solidFill>
          <a:latin typeface="+mn-lt"/>
          <a:ea typeface="+mn-ea"/>
          <a:cs typeface="+mn-cs"/>
        </a:defRPr>
      </a:lvl4pPr>
      <a:lvl5pPr marL="307022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»"/>
        <a:defRPr sz="3065" kern="1200">
          <a:solidFill>
            <a:schemeClr val="tx1"/>
          </a:solidFill>
          <a:latin typeface="+mn-lt"/>
          <a:ea typeface="+mn-ea"/>
          <a:cs typeface="+mn-cs"/>
        </a:defRPr>
      </a:lvl5pPr>
      <a:lvl6pPr marL="375158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6pPr>
      <a:lvl7pPr marL="443420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7pPr>
      <a:lvl8pPr marL="511619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8pPr>
      <a:lvl9pPr marL="579882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36398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04660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2859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41122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409257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77520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45782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AAA0A-B7CA-4DAA-A44A-647C103E4C4B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CFB9-7856-4C80-93E7-A93F6E1C32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2020-3-6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81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xStyles>
    <p:titleStyle>
      <a:lvl1pPr algn="ctr" defTabSz="1363980" rtl="0" eaLnBrk="1" latinLnBrk="0" hangingPunct="1">
        <a:spcBef>
          <a:spcPct val="0"/>
        </a:spcBef>
        <a:buNone/>
        <a:defRPr sz="66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1175" indent="-51117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8075" indent="-426720" algn="l" defTabSz="1363980" rtl="0" eaLnBrk="1" latinLnBrk="0" hangingPunct="1">
        <a:spcBef>
          <a:spcPts val="130"/>
        </a:spcBef>
        <a:buFont typeface="Arial" panose="020B0604020202020204" pitchFamily="34" charset="0"/>
        <a:buChar char="–"/>
        <a:defRPr sz="4135" kern="1200">
          <a:solidFill>
            <a:schemeClr val="tx1"/>
          </a:solidFill>
          <a:latin typeface="+mn-lt"/>
          <a:ea typeface="+mn-ea"/>
          <a:cs typeface="+mn-cs"/>
        </a:defRPr>
      </a:lvl2pPr>
      <a:lvl3pPr marL="170497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760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–"/>
        <a:defRPr sz="3065" kern="1200">
          <a:solidFill>
            <a:schemeClr val="tx1"/>
          </a:solidFill>
          <a:latin typeface="+mn-lt"/>
          <a:ea typeface="+mn-ea"/>
          <a:cs typeface="+mn-cs"/>
        </a:defRPr>
      </a:lvl4pPr>
      <a:lvl5pPr marL="307022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»"/>
        <a:defRPr sz="3065" kern="1200">
          <a:solidFill>
            <a:schemeClr val="tx1"/>
          </a:solidFill>
          <a:latin typeface="+mn-lt"/>
          <a:ea typeface="+mn-ea"/>
          <a:cs typeface="+mn-cs"/>
        </a:defRPr>
      </a:lvl5pPr>
      <a:lvl6pPr marL="375158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6pPr>
      <a:lvl7pPr marL="443420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7pPr>
      <a:lvl8pPr marL="511619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8pPr>
      <a:lvl9pPr marL="579882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36398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04660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2859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41122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409257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77520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45782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diagramQuickStyle" Target="../diagrams/quickStyle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diagramLayout" Target="../diagrams/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diagramData" Target="../diagrams/data1.xml"/><Relationship Id="rId5" Type="http://schemas.openxmlformats.org/officeDocument/2006/relationships/tags" Target="../tags/tag10.xml"/><Relationship Id="rId15" Type="http://schemas.microsoft.com/office/2007/relationships/diagramDrawing" Target="../diagrams/drawing1.xml"/><Relationship Id="rId10" Type="http://schemas.openxmlformats.org/officeDocument/2006/relationships/slideLayout" Target="../slideLayouts/slideLayout3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diagramColors" Target="../diagrams/colors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5" y="-82240"/>
            <a:ext cx="12191999" cy="297779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-20424" y="-232106"/>
            <a:ext cx="12192000" cy="312741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MH_Other_8"/>
          <p:cNvPicPr/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024000" y="-2669048"/>
            <a:ext cx="144000" cy="1045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MH_Other_8"/>
          <p:cNvPicPr/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6024001" y="235914"/>
            <a:ext cx="144000" cy="1045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-20445" y="2568113"/>
            <a:ext cx="12212445" cy="28613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533525" y="3039745"/>
            <a:ext cx="10522585" cy="19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论文写作通关秘籍（</a:t>
            </a:r>
            <a:r>
              <a:rPr lang="zh-CN" altLang="en-US" sz="6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</a:t>
            </a:r>
            <a:r>
              <a:rPr lang="zh-CN" altLang="en-US" sz="6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              ----- </a:t>
            </a: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论文格式，论文查重  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414953" y="5986241"/>
            <a:ext cx="7060388" cy="397510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同方知网（北京）技术有限公司江西分公司</a:t>
            </a:r>
          </a:p>
        </p:txBody>
      </p:sp>
      <p:sp>
        <p:nvSpPr>
          <p:cNvPr id="19" name="Freeform 7"/>
          <p:cNvSpPr>
            <a:spLocks noChangeAspect="1" noEditPoints="1"/>
          </p:cNvSpPr>
          <p:nvPr/>
        </p:nvSpPr>
        <p:spPr bwMode="auto">
          <a:xfrm>
            <a:off x="7175195" y="5944534"/>
            <a:ext cx="462900" cy="466244"/>
          </a:xfrm>
          <a:custGeom>
            <a:avLst/>
            <a:gdLst>
              <a:gd name="T0" fmla="*/ 661 w 904"/>
              <a:gd name="T1" fmla="*/ 461 h 905"/>
              <a:gd name="T2" fmla="*/ 661 w 904"/>
              <a:gd name="T3" fmla="*/ 339 h 905"/>
              <a:gd name="T4" fmla="*/ 605 w 904"/>
              <a:gd name="T5" fmla="*/ 339 h 905"/>
              <a:gd name="T6" fmla="*/ 605 w 904"/>
              <a:gd name="T7" fmla="*/ 461 h 905"/>
              <a:gd name="T8" fmla="*/ 456 w 904"/>
              <a:gd name="T9" fmla="*/ 610 h 905"/>
              <a:gd name="T10" fmla="*/ 453 w 904"/>
              <a:gd name="T11" fmla="*/ 610 h 905"/>
              <a:gd name="T12" fmla="*/ 452 w 904"/>
              <a:gd name="T13" fmla="*/ 610 h 905"/>
              <a:gd name="T14" fmla="*/ 451 w 904"/>
              <a:gd name="T15" fmla="*/ 610 h 905"/>
              <a:gd name="T16" fmla="*/ 448 w 904"/>
              <a:gd name="T17" fmla="*/ 610 h 905"/>
              <a:gd name="T18" fmla="*/ 299 w 904"/>
              <a:gd name="T19" fmla="*/ 461 h 905"/>
              <a:gd name="T20" fmla="*/ 299 w 904"/>
              <a:gd name="T21" fmla="*/ 339 h 905"/>
              <a:gd name="T22" fmla="*/ 244 w 904"/>
              <a:gd name="T23" fmla="*/ 339 h 905"/>
              <a:gd name="T24" fmla="*/ 244 w 904"/>
              <a:gd name="T25" fmla="*/ 461 h 905"/>
              <a:gd name="T26" fmla="*/ 419 w 904"/>
              <a:gd name="T27" fmla="*/ 664 h 905"/>
              <a:gd name="T28" fmla="*/ 419 w 904"/>
              <a:gd name="T29" fmla="*/ 752 h 905"/>
              <a:gd name="T30" fmla="*/ 295 w 904"/>
              <a:gd name="T31" fmla="*/ 787 h 905"/>
              <a:gd name="T32" fmla="*/ 610 w 904"/>
              <a:gd name="T33" fmla="*/ 787 h 905"/>
              <a:gd name="T34" fmla="*/ 484 w 904"/>
              <a:gd name="T35" fmla="*/ 751 h 905"/>
              <a:gd name="T36" fmla="*/ 484 w 904"/>
              <a:gd name="T37" fmla="*/ 664 h 905"/>
              <a:gd name="T38" fmla="*/ 661 w 904"/>
              <a:gd name="T39" fmla="*/ 461 h 905"/>
              <a:gd name="T40" fmla="*/ 450 w 904"/>
              <a:gd name="T41" fmla="*/ 558 h 905"/>
              <a:gd name="T42" fmla="*/ 452 w 904"/>
              <a:gd name="T43" fmla="*/ 558 h 905"/>
              <a:gd name="T44" fmla="*/ 454 w 904"/>
              <a:gd name="T45" fmla="*/ 558 h 905"/>
              <a:gd name="T46" fmla="*/ 554 w 904"/>
              <a:gd name="T47" fmla="*/ 459 h 905"/>
              <a:gd name="T48" fmla="*/ 554 w 904"/>
              <a:gd name="T49" fmla="*/ 218 h 905"/>
              <a:gd name="T50" fmla="*/ 454 w 904"/>
              <a:gd name="T51" fmla="*/ 118 h 905"/>
              <a:gd name="T52" fmla="*/ 452 w 904"/>
              <a:gd name="T53" fmla="*/ 118 h 905"/>
              <a:gd name="T54" fmla="*/ 450 w 904"/>
              <a:gd name="T55" fmla="*/ 118 h 905"/>
              <a:gd name="T56" fmla="*/ 351 w 904"/>
              <a:gd name="T57" fmla="*/ 218 h 905"/>
              <a:gd name="T58" fmla="*/ 351 w 904"/>
              <a:gd name="T59" fmla="*/ 459 h 905"/>
              <a:gd name="T60" fmla="*/ 450 w 904"/>
              <a:gd name="T61" fmla="*/ 558 h 905"/>
              <a:gd name="T62" fmla="*/ 452 w 904"/>
              <a:gd name="T63" fmla="*/ 0 h 905"/>
              <a:gd name="T64" fmla="*/ 904 w 904"/>
              <a:gd name="T65" fmla="*/ 453 h 905"/>
              <a:gd name="T66" fmla="*/ 452 w 904"/>
              <a:gd name="T67" fmla="*/ 905 h 905"/>
              <a:gd name="T68" fmla="*/ 0 w 904"/>
              <a:gd name="T69" fmla="*/ 453 h 905"/>
              <a:gd name="T70" fmla="*/ 452 w 904"/>
              <a:gd name="T71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4" h="905">
                <a:moveTo>
                  <a:pt x="661" y="461"/>
                </a:moveTo>
                <a:lnTo>
                  <a:pt x="661" y="339"/>
                </a:lnTo>
                <a:cubicBezTo>
                  <a:pt x="661" y="304"/>
                  <a:pt x="605" y="304"/>
                  <a:pt x="605" y="339"/>
                </a:cubicBezTo>
                <a:lnTo>
                  <a:pt x="605" y="461"/>
                </a:lnTo>
                <a:cubicBezTo>
                  <a:pt x="605" y="543"/>
                  <a:pt x="538" y="610"/>
                  <a:pt x="456" y="610"/>
                </a:cubicBezTo>
                <a:cubicBezTo>
                  <a:pt x="455" y="610"/>
                  <a:pt x="454" y="610"/>
                  <a:pt x="453" y="610"/>
                </a:cubicBezTo>
                <a:lnTo>
                  <a:pt x="452" y="610"/>
                </a:lnTo>
                <a:lnTo>
                  <a:pt x="451" y="610"/>
                </a:lnTo>
                <a:cubicBezTo>
                  <a:pt x="450" y="610"/>
                  <a:pt x="449" y="610"/>
                  <a:pt x="448" y="610"/>
                </a:cubicBezTo>
                <a:cubicBezTo>
                  <a:pt x="366" y="610"/>
                  <a:pt x="299" y="543"/>
                  <a:pt x="299" y="461"/>
                </a:cubicBezTo>
                <a:lnTo>
                  <a:pt x="299" y="339"/>
                </a:lnTo>
                <a:cubicBezTo>
                  <a:pt x="299" y="304"/>
                  <a:pt x="244" y="304"/>
                  <a:pt x="244" y="339"/>
                </a:cubicBezTo>
                <a:cubicBezTo>
                  <a:pt x="244" y="355"/>
                  <a:pt x="244" y="461"/>
                  <a:pt x="244" y="461"/>
                </a:cubicBezTo>
                <a:cubicBezTo>
                  <a:pt x="244" y="564"/>
                  <a:pt x="320" y="650"/>
                  <a:pt x="419" y="664"/>
                </a:cubicBezTo>
                <a:lnTo>
                  <a:pt x="419" y="752"/>
                </a:lnTo>
                <a:lnTo>
                  <a:pt x="295" y="787"/>
                </a:lnTo>
                <a:lnTo>
                  <a:pt x="610" y="787"/>
                </a:lnTo>
                <a:lnTo>
                  <a:pt x="484" y="751"/>
                </a:lnTo>
                <a:lnTo>
                  <a:pt x="484" y="664"/>
                </a:lnTo>
                <a:cubicBezTo>
                  <a:pt x="584" y="650"/>
                  <a:pt x="661" y="564"/>
                  <a:pt x="661" y="461"/>
                </a:cubicBezTo>
                <a:close/>
                <a:moveTo>
                  <a:pt x="450" y="558"/>
                </a:moveTo>
                <a:cubicBezTo>
                  <a:pt x="451" y="558"/>
                  <a:pt x="451" y="558"/>
                  <a:pt x="452" y="558"/>
                </a:cubicBezTo>
                <a:cubicBezTo>
                  <a:pt x="453" y="558"/>
                  <a:pt x="453" y="558"/>
                  <a:pt x="454" y="558"/>
                </a:cubicBezTo>
                <a:cubicBezTo>
                  <a:pt x="509" y="558"/>
                  <a:pt x="554" y="514"/>
                  <a:pt x="554" y="459"/>
                </a:cubicBezTo>
                <a:lnTo>
                  <a:pt x="554" y="218"/>
                </a:lnTo>
                <a:cubicBezTo>
                  <a:pt x="554" y="163"/>
                  <a:pt x="509" y="118"/>
                  <a:pt x="454" y="118"/>
                </a:cubicBezTo>
                <a:cubicBezTo>
                  <a:pt x="453" y="118"/>
                  <a:pt x="453" y="118"/>
                  <a:pt x="452" y="118"/>
                </a:cubicBezTo>
                <a:cubicBezTo>
                  <a:pt x="452" y="118"/>
                  <a:pt x="451" y="118"/>
                  <a:pt x="450" y="118"/>
                </a:cubicBezTo>
                <a:cubicBezTo>
                  <a:pt x="395" y="118"/>
                  <a:pt x="351" y="163"/>
                  <a:pt x="351" y="218"/>
                </a:cubicBezTo>
                <a:lnTo>
                  <a:pt x="351" y="459"/>
                </a:lnTo>
                <a:cubicBezTo>
                  <a:pt x="351" y="514"/>
                  <a:pt x="395" y="558"/>
                  <a:pt x="450" y="558"/>
                </a:cubicBezTo>
                <a:close/>
                <a:moveTo>
                  <a:pt x="452" y="0"/>
                </a:moveTo>
                <a:cubicBezTo>
                  <a:pt x="702" y="0"/>
                  <a:pt x="904" y="203"/>
                  <a:pt x="904" y="453"/>
                </a:cubicBezTo>
                <a:cubicBezTo>
                  <a:pt x="904" y="702"/>
                  <a:pt x="702" y="905"/>
                  <a:pt x="452" y="905"/>
                </a:cubicBezTo>
                <a:cubicBezTo>
                  <a:pt x="202" y="905"/>
                  <a:pt x="0" y="702"/>
                  <a:pt x="0" y="453"/>
                </a:cubicBezTo>
                <a:cubicBezTo>
                  <a:pt x="0" y="203"/>
                  <a:pt x="202" y="0"/>
                  <a:pt x="45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0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4" name="Picture 6" descr="C:\Users\asus\Desktop\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" y="0"/>
            <a:ext cx="222821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7405" y="1302416"/>
            <a:ext cx="10345784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万能公式法</a:t>
            </a:r>
            <a:endParaRPr lang="zh-CN" altLang="en-US" dirty="0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第一句（背景/目的）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</a:rPr>
              <a:t>为了</a:t>
            </a:r>
            <a:r>
              <a:rPr dirty="0">
                <a:latin typeface="微软雅黑" panose="020B0503020204020204" charset="-122"/>
                <a:ea typeface="微软雅黑" panose="020B0503020204020204" charset="-122"/>
              </a:rPr>
              <a:t>……/随着……发展。</a:t>
            </a:r>
            <a:r>
              <a:rPr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第二句（</a:t>
            </a:r>
            <a:r>
              <a:rPr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对象/</a:t>
            </a:r>
            <a:r>
              <a:rPr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方法）</a:t>
            </a:r>
            <a:r>
              <a:rPr dirty="0">
                <a:latin typeface="微软雅黑" panose="020B0503020204020204" charset="-122"/>
                <a:ea typeface="微软雅黑" panose="020B0503020204020204" charset="-122"/>
              </a:rPr>
              <a:t>以……研究对象，采取……方法。</a:t>
            </a:r>
            <a:r>
              <a:rPr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第三句（结果）</a:t>
            </a:r>
            <a:r>
              <a:rPr dirty="0">
                <a:latin typeface="微软雅黑" panose="020B0503020204020204" charset="-122"/>
                <a:ea typeface="微软雅黑" panose="020B0503020204020204" charset="-122"/>
              </a:rPr>
              <a:t>结果表明……</a:t>
            </a:r>
            <a:r>
              <a:rPr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第四句（结论）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</a:rPr>
              <a:t>客观下结论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9" y="3116802"/>
            <a:ext cx="5418229" cy="3521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40" y="3144098"/>
            <a:ext cx="5556341" cy="2499424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-280670" y="136525"/>
            <a:ext cx="4603115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     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论文写作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---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摘要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95491" y="876253"/>
            <a:ext cx="7776399" cy="5915072"/>
            <a:chOff x="312331" y="851488"/>
            <a:chExt cx="7776399" cy="591507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331" y="851488"/>
              <a:ext cx="6015897" cy="5915072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754574" y="1809437"/>
              <a:ext cx="43979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27983" y="2063437"/>
              <a:ext cx="43979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594783" y="2288409"/>
              <a:ext cx="43979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491564" y="6008229"/>
              <a:ext cx="43979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491564" y="6305772"/>
              <a:ext cx="43979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右大括号 18"/>
            <p:cNvSpPr/>
            <p:nvPr/>
          </p:nvSpPr>
          <p:spPr>
            <a:xfrm>
              <a:off x="5992780" y="3048000"/>
              <a:ext cx="175791" cy="2380343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454400" y="1088566"/>
              <a:ext cx="2177143" cy="529769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rgbClr val="FF0000"/>
                  </a:solidFill>
                </a:rPr>
                <a:t>研究背景及意义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901105" y="1709053"/>
              <a:ext cx="1511725" cy="529769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rgbClr val="FF0000"/>
                  </a:solidFill>
                </a:rPr>
                <a:t>存在的问题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094120" y="2251519"/>
              <a:ext cx="1994610" cy="529769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rgbClr val="FF0000"/>
                  </a:solidFill>
                </a:rPr>
                <a:t>研究对象及方法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959139" y="3902969"/>
              <a:ext cx="1994610" cy="529769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rgbClr val="FF0000"/>
                  </a:solidFill>
                </a:rPr>
                <a:t>研究内容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6021548" y="5874113"/>
              <a:ext cx="1213010" cy="529769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rgbClr val="FF0000"/>
                  </a:solidFill>
                </a:rPr>
                <a:t>结论</a:t>
              </a:r>
            </a:p>
          </p:txBody>
        </p:sp>
        <p:cxnSp>
          <p:nvCxnSpPr>
            <p:cNvPr id="27" name="直接箭头连接符 26"/>
            <p:cNvCxnSpPr/>
            <p:nvPr/>
          </p:nvCxnSpPr>
          <p:spPr>
            <a:xfrm flipH="1">
              <a:off x="4984537" y="2001901"/>
              <a:ext cx="905024" cy="1631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H="1">
              <a:off x="4549643" y="1493036"/>
              <a:ext cx="376337" cy="2558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右大括号 33"/>
            <p:cNvSpPr/>
            <p:nvPr/>
          </p:nvSpPr>
          <p:spPr>
            <a:xfrm>
              <a:off x="5942540" y="2358214"/>
              <a:ext cx="123016" cy="359579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箭头连接符 34"/>
            <p:cNvCxnSpPr/>
            <p:nvPr/>
          </p:nvCxnSpPr>
          <p:spPr>
            <a:xfrm flipH="1">
              <a:off x="5959139" y="6157054"/>
              <a:ext cx="427646" cy="422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85" y="1659465"/>
            <a:ext cx="7378015" cy="4348764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-242570" y="60325"/>
            <a:ext cx="4751070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     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论文摘要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---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摘要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>
          <a:xfrm>
            <a:off x="-280670" y="136525"/>
            <a:ext cx="4907915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     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论文写作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---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关键词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863600" y="1412663"/>
            <a:ext cx="10463953" cy="4701540"/>
          </a:xfrm>
          <a:prstGeom prst="rect">
            <a:avLst/>
          </a:prstGeom>
          <a:noFill/>
          <a:ln>
            <a:solidFill>
              <a:srgbClr val="157E9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关键词</a:t>
            </a:r>
            <a:r>
              <a: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  <a:sym typeface="+mn-ea"/>
              </a:rPr>
              <a:t>：</a:t>
            </a:r>
            <a:r>
              <a:rPr lang="zh-CN" altLang="en-US" sz="2135">
                <a:sym typeface="+mn-ea"/>
              </a:rPr>
              <a:t>关键词是从论文标题和正文中选取出来的，具有表现论文主题内容的规范化词语或术语，单独标写在摘要之后，正文之前。</a:t>
            </a: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zh-CN" altLang="en-US" sz="2135" b="1">
                <a:sym typeface="+mn-ea"/>
              </a:rPr>
              <a:t>特点：</a:t>
            </a:r>
            <a:r>
              <a:rPr lang="zh-CN" altLang="en-US" sz="2135">
                <a:sym typeface="+mn-ea"/>
              </a:rPr>
              <a:t>一般选择</a:t>
            </a:r>
            <a:r>
              <a:rPr lang="zh-CN" altLang="en-US" sz="2135">
                <a:solidFill>
                  <a:srgbClr val="FF0000"/>
                </a:solidFill>
                <a:sym typeface="+mn-ea"/>
              </a:rPr>
              <a:t>3-5个</a:t>
            </a:r>
            <a:r>
              <a:rPr lang="zh-CN" altLang="en-US" sz="2135">
                <a:sym typeface="+mn-ea"/>
              </a:rPr>
              <a:t>，通常是</a:t>
            </a:r>
            <a:r>
              <a:rPr lang="zh-CN" altLang="en-US" sz="2135">
                <a:solidFill>
                  <a:srgbClr val="FF0000"/>
                </a:solidFill>
                <a:sym typeface="+mn-ea"/>
              </a:rPr>
              <a:t>名词</a:t>
            </a:r>
            <a:r>
              <a:rPr lang="zh-CN" altLang="en-US" sz="2135">
                <a:sym typeface="+mn-ea"/>
              </a:rPr>
              <a:t>或</a:t>
            </a:r>
            <a:r>
              <a:rPr lang="zh-CN" altLang="en-US" sz="2135">
                <a:solidFill>
                  <a:srgbClr val="FF0000"/>
                </a:solidFill>
                <a:sym typeface="+mn-ea"/>
              </a:rPr>
              <a:t>名词性的词组</a:t>
            </a:r>
            <a:r>
              <a:rPr lang="zh-CN" altLang="en-US" sz="2135">
                <a:sym typeface="+mn-ea"/>
              </a:rPr>
              <a:t>，具有明确的学术含义，单独的动词或形容词不适合做关键词。</a:t>
            </a: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endParaRPr lang="zh-CN" altLang="en-US" sz="2135">
              <a:sym typeface="+mn-ea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zh-CN" altLang="en-US" sz="21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主要内容：</a:t>
            </a: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第一个关键词是</a:t>
            </a:r>
            <a:r>
              <a:rPr lang="zh-CN" altLang="en-US" sz="213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研究领域</a:t>
            </a: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；第二个关键词的</a:t>
            </a:r>
            <a:r>
              <a:rPr lang="zh-CN" altLang="en-US" sz="213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研究对象</a:t>
            </a: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；第三、四个关键词是</a:t>
            </a:r>
            <a:r>
              <a:rPr lang="zh-CN" altLang="en-US" sz="213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研究手段和方法</a:t>
            </a: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。</a:t>
            </a: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2135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    例如：题目《采用红外报警器进行博物馆自动监控》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evenim MT" pitchFamily="2" charset="-79"/>
            </a:endParaRP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关键词：</a:t>
            </a:r>
            <a:r>
              <a:rPr lang="zh-CN" altLang="en-US" sz="213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博物馆</a:t>
            </a: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（研究领域）；</a:t>
            </a:r>
            <a:r>
              <a:rPr lang="zh-CN" altLang="en-US" sz="213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报警</a:t>
            </a: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（研究对象）；</a:t>
            </a:r>
            <a:r>
              <a:rPr lang="zh-CN" altLang="en-US" sz="213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红外传感器</a:t>
            </a: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（研究手段）；</a:t>
            </a:r>
            <a:r>
              <a:rPr lang="zh-CN" altLang="en-US" sz="213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单片机</a:t>
            </a: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evenim MT" pitchFamily="2" charset="-79"/>
              </a:rPr>
              <a:t>（研究方法）。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722384" y="1112871"/>
            <a:ext cx="340044" cy="26544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sp>
        <p:nvSpPr>
          <p:cNvPr id="34" name="圆角矩形 33"/>
          <p:cNvSpPr/>
          <p:nvPr/>
        </p:nvSpPr>
        <p:spPr>
          <a:xfrm>
            <a:off x="-280670" y="136525"/>
            <a:ext cx="5274945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论文写作</a:t>
            </a:r>
            <a:r>
              <a:rPr lang="en-US" altLang="zh-CN" sz="25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--</a:t>
            </a:r>
            <a:r>
              <a:rPr lang="zh-CN" altLang="en-US" sz="25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关键词分析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" y="1012067"/>
            <a:ext cx="12168330" cy="634659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966183" y="6058292"/>
            <a:ext cx="997283" cy="795676"/>
          </a:xfrm>
          <a:prstGeom prst="rect">
            <a:avLst/>
          </a:prstGeom>
          <a:noFill/>
          <a:ln w="444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1" y="1012067"/>
            <a:ext cx="12167658" cy="61483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1" y="1029540"/>
            <a:ext cx="12191851" cy="613087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695503" y="1344047"/>
            <a:ext cx="377677" cy="26544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" y="1029540"/>
            <a:ext cx="12167658" cy="606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2" grpId="0" bldLvl="0" animBg="1"/>
      <p:bldP spid="16" grpId="0" bldLvl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0"/>
          <p:cNvGrpSpPr/>
          <p:nvPr/>
        </p:nvGrpSpPr>
        <p:grpSpPr bwMode="auto">
          <a:xfrm>
            <a:off x="1577552" y="3794125"/>
            <a:ext cx="914400" cy="914400"/>
            <a:chOff x="6956174" y="3794284"/>
            <a:chExt cx="914400" cy="914400"/>
          </a:xfrm>
        </p:grpSpPr>
        <p:sp>
          <p:nvSpPr>
            <p:cNvPr id="71" name="Oval 13"/>
            <p:cNvSpPr/>
            <p:nvPr/>
          </p:nvSpPr>
          <p:spPr>
            <a:xfrm>
              <a:off x="6956174" y="3794284"/>
              <a:ext cx="9144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2" name="AutoShape 46"/>
            <p:cNvSpPr/>
            <p:nvPr/>
          </p:nvSpPr>
          <p:spPr bwMode="auto">
            <a:xfrm>
              <a:off x="7181599" y="4048391"/>
              <a:ext cx="463550" cy="4635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8600" eaLnBrk="1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3" name="Group 56"/>
          <p:cNvGrpSpPr/>
          <p:nvPr/>
        </p:nvGrpSpPr>
        <p:grpSpPr bwMode="auto">
          <a:xfrm>
            <a:off x="7070301" y="1372235"/>
            <a:ext cx="914400" cy="914400"/>
            <a:chOff x="4321425" y="1494430"/>
            <a:chExt cx="914400" cy="914400"/>
          </a:xfrm>
        </p:grpSpPr>
        <p:sp>
          <p:nvSpPr>
            <p:cNvPr id="74" name="Oval 6"/>
            <p:cNvSpPr/>
            <p:nvPr/>
          </p:nvSpPr>
          <p:spPr>
            <a:xfrm>
              <a:off x="4321425" y="1494430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AutoShape 47"/>
            <p:cNvSpPr/>
            <p:nvPr/>
          </p:nvSpPr>
          <p:spPr bwMode="auto">
            <a:xfrm>
              <a:off x="4513513" y="1719855"/>
              <a:ext cx="465137" cy="463550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8600" eaLnBrk="1"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6" name="Group 55"/>
          <p:cNvGrpSpPr/>
          <p:nvPr/>
        </p:nvGrpSpPr>
        <p:grpSpPr bwMode="auto">
          <a:xfrm>
            <a:off x="7113059" y="3793701"/>
            <a:ext cx="914400" cy="914400"/>
            <a:chOff x="1686676" y="1494430"/>
            <a:chExt cx="914400" cy="914400"/>
          </a:xfrm>
        </p:grpSpPr>
        <p:sp>
          <p:nvSpPr>
            <p:cNvPr id="77" name="Oval 5"/>
            <p:cNvSpPr/>
            <p:nvPr/>
          </p:nvSpPr>
          <p:spPr>
            <a:xfrm>
              <a:off x="1686676" y="149443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78" name="Group 17"/>
            <p:cNvGrpSpPr/>
            <p:nvPr/>
          </p:nvGrpSpPr>
          <p:grpSpPr>
            <a:xfrm>
              <a:off x="1911704" y="1719458"/>
              <a:ext cx="464344" cy="464344"/>
              <a:chOff x="7287419" y="2577307"/>
              <a:chExt cx="464344" cy="464344"/>
            </a:xfrm>
            <a:solidFill>
              <a:schemeClr val="bg2"/>
            </a:solidFill>
          </p:grpSpPr>
          <p:sp>
            <p:nvSpPr>
              <p:cNvPr id="79" name="AutoShape 56"/>
              <p:cNvSpPr/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0" name="AutoShape 57"/>
              <p:cNvSpPr/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1" name="AutoShape 58"/>
              <p:cNvSpPr/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82" name="Group 62"/>
          <p:cNvGrpSpPr/>
          <p:nvPr/>
        </p:nvGrpSpPr>
        <p:grpSpPr bwMode="auto">
          <a:xfrm>
            <a:off x="9435465" y="1306619"/>
            <a:ext cx="914400" cy="914400"/>
            <a:chOff x="1686676" y="3794284"/>
            <a:chExt cx="914400" cy="914400"/>
          </a:xfrm>
        </p:grpSpPr>
        <p:sp>
          <p:nvSpPr>
            <p:cNvPr id="83" name="Oval 11"/>
            <p:cNvSpPr/>
            <p:nvPr/>
          </p:nvSpPr>
          <p:spPr>
            <a:xfrm>
              <a:off x="1686676" y="3794284"/>
              <a:ext cx="914400" cy="9144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4" name="AutoShape 59"/>
            <p:cNvSpPr/>
            <p:nvPr/>
          </p:nvSpPr>
          <p:spPr bwMode="auto">
            <a:xfrm>
              <a:off x="1883994" y="4019312"/>
              <a:ext cx="465138" cy="464344"/>
            </a:xfrm>
            <a:custGeom>
              <a:avLst/>
              <a:gdLst>
                <a:gd name="T0" fmla="*/ 232558 w 21543"/>
                <a:gd name="T1" fmla="*/ 232172 h 21600"/>
                <a:gd name="T2" fmla="*/ 232558 w 21543"/>
                <a:gd name="T3" fmla="*/ 232172 h 21600"/>
                <a:gd name="T4" fmla="*/ 232558 w 21543"/>
                <a:gd name="T5" fmla="*/ 232172 h 21600"/>
                <a:gd name="T6" fmla="*/ 232558 w 21543"/>
                <a:gd name="T7" fmla="*/ 23217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9049" tIns="19049" rIns="19049" bIns="19049" anchor="ctr"/>
            <a:lstStyle/>
            <a:p>
              <a:endParaRPr lang="zh-CN" altLang="en-US"/>
            </a:p>
          </p:txBody>
        </p:sp>
      </p:grpSp>
      <p:grpSp>
        <p:nvGrpSpPr>
          <p:cNvPr id="85" name="Group 61"/>
          <p:cNvGrpSpPr/>
          <p:nvPr/>
        </p:nvGrpSpPr>
        <p:grpSpPr bwMode="auto">
          <a:xfrm>
            <a:off x="1550881" y="1409065"/>
            <a:ext cx="914400" cy="914400"/>
            <a:chOff x="4321425" y="3794284"/>
            <a:chExt cx="914400" cy="914400"/>
          </a:xfrm>
        </p:grpSpPr>
        <p:sp>
          <p:nvSpPr>
            <p:cNvPr id="86" name="Oval 12"/>
            <p:cNvSpPr/>
            <p:nvPr/>
          </p:nvSpPr>
          <p:spPr>
            <a:xfrm>
              <a:off x="4321425" y="3794284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87" name="Group 22"/>
            <p:cNvGrpSpPr/>
            <p:nvPr/>
          </p:nvGrpSpPr>
          <p:grpSpPr>
            <a:xfrm>
              <a:off x="4544417" y="4033599"/>
              <a:ext cx="464344" cy="435769"/>
              <a:chOff x="10074275" y="1647825"/>
              <a:chExt cx="464344" cy="435769"/>
            </a:xfrm>
            <a:solidFill>
              <a:schemeClr val="bg2"/>
            </a:solidFill>
          </p:grpSpPr>
          <p:sp>
            <p:nvSpPr>
              <p:cNvPr id="88" name="AutoShape 69"/>
              <p:cNvSpPr/>
              <p:nvPr/>
            </p:nvSpPr>
            <p:spPr bwMode="auto">
              <a:xfrm>
                <a:off x="10074275" y="1647825"/>
                <a:ext cx="464344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9" name="AutoShape 70"/>
              <p:cNvSpPr/>
              <p:nvPr/>
            </p:nvSpPr>
            <p:spPr bwMode="auto">
              <a:xfrm>
                <a:off x="10291763" y="1734344"/>
                <a:ext cx="873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90" name="AutoShape 71"/>
              <p:cNvSpPr/>
              <p:nvPr/>
            </p:nvSpPr>
            <p:spPr bwMode="auto">
              <a:xfrm>
                <a:off x="10291763" y="1778000"/>
                <a:ext cx="87313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91" name="AutoShape 72"/>
              <p:cNvSpPr/>
              <p:nvPr/>
            </p:nvSpPr>
            <p:spPr bwMode="auto">
              <a:xfrm>
                <a:off x="10291763" y="1821657"/>
                <a:ext cx="188913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92" name="AutoShape 73"/>
              <p:cNvSpPr/>
              <p:nvPr/>
            </p:nvSpPr>
            <p:spPr bwMode="auto">
              <a:xfrm>
                <a:off x="10132219" y="1908969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93" name="AutoShape 74"/>
              <p:cNvSpPr/>
              <p:nvPr/>
            </p:nvSpPr>
            <p:spPr bwMode="auto">
              <a:xfrm>
                <a:off x="10132219" y="1952625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94" name="AutoShape 75"/>
              <p:cNvSpPr/>
              <p:nvPr/>
            </p:nvSpPr>
            <p:spPr bwMode="auto">
              <a:xfrm>
                <a:off x="10132219" y="1996282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95" name="AutoShape 76"/>
              <p:cNvSpPr/>
              <p:nvPr/>
            </p:nvSpPr>
            <p:spPr bwMode="auto">
              <a:xfrm>
                <a:off x="10132219" y="1865313"/>
                <a:ext cx="348456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96" name="AutoShape 77"/>
              <p:cNvSpPr/>
              <p:nvPr/>
            </p:nvSpPr>
            <p:spPr bwMode="auto">
              <a:xfrm>
                <a:off x="10132219" y="1720057"/>
                <a:ext cx="130969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97" name="Group 57"/>
          <p:cNvGrpSpPr/>
          <p:nvPr/>
        </p:nvGrpSpPr>
        <p:grpSpPr bwMode="auto">
          <a:xfrm>
            <a:off x="4371552" y="1416261"/>
            <a:ext cx="914400" cy="914400"/>
            <a:chOff x="6956174" y="1494430"/>
            <a:chExt cx="914400" cy="914400"/>
          </a:xfrm>
        </p:grpSpPr>
        <p:sp>
          <p:nvSpPr>
            <p:cNvPr id="98" name="Oval 7"/>
            <p:cNvSpPr/>
            <p:nvPr/>
          </p:nvSpPr>
          <p:spPr>
            <a:xfrm>
              <a:off x="6956174" y="1494430"/>
              <a:ext cx="914400" cy="914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99" name="Group 32"/>
            <p:cNvGrpSpPr/>
            <p:nvPr/>
          </p:nvGrpSpPr>
          <p:grpSpPr>
            <a:xfrm>
              <a:off x="7195886" y="1719458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100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1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2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03" name="Group 59"/>
          <p:cNvGrpSpPr/>
          <p:nvPr/>
        </p:nvGrpSpPr>
        <p:grpSpPr bwMode="auto">
          <a:xfrm>
            <a:off x="4329641" y="3794125"/>
            <a:ext cx="914400" cy="914400"/>
            <a:chOff x="9590923" y="3794284"/>
            <a:chExt cx="914400" cy="914400"/>
          </a:xfrm>
        </p:grpSpPr>
        <p:sp>
          <p:nvSpPr>
            <p:cNvPr id="104" name="Oval 14"/>
            <p:cNvSpPr/>
            <p:nvPr/>
          </p:nvSpPr>
          <p:spPr>
            <a:xfrm>
              <a:off x="9590923" y="379428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05" name="Group 44"/>
            <p:cNvGrpSpPr/>
            <p:nvPr/>
          </p:nvGrpSpPr>
          <p:grpSpPr>
            <a:xfrm>
              <a:off x="9815951" y="4033203"/>
              <a:ext cx="464344" cy="464344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06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>
                  <a:latin typeface="+mn-lt"/>
                  <a:sym typeface="Gill Sans" charset="0"/>
                </a:endParaRPr>
              </a:p>
            </p:txBody>
          </p:sp>
          <p:sp>
            <p:nvSpPr>
              <p:cNvPr id="107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>
                  <a:latin typeface="+mn-lt"/>
                  <a:sym typeface="Gill Sans" charset="0"/>
                </a:endParaRPr>
              </a:p>
            </p:txBody>
          </p:sp>
          <p:sp>
            <p:nvSpPr>
              <p:cNvPr id="108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>
                  <a:latin typeface="+mn-lt"/>
                  <a:sym typeface="Gill Sans" charset="0"/>
                </a:endParaRPr>
              </a:p>
            </p:txBody>
          </p:sp>
        </p:grpSp>
      </p:grpSp>
      <p:grpSp>
        <p:nvGrpSpPr>
          <p:cNvPr id="109" name="Group 58"/>
          <p:cNvGrpSpPr/>
          <p:nvPr/>
        </p:nvGrpSpPr>
        <p:grpSpPr bwMode="auto">
          <a:xfrm>
            <a:off x="9632315" y="3793701"/>
            <a:ext cx="914400" cy="914400"/>
            <a:chOff x="9590923" y="1494430"/>
            <a:chExt cx="914400" cy="914400"/>
          </a:xfrm>
        </p:grpSpPr>
        <p:sp>
          <p:nvSpPr>
            <p:cNvPr id="110" name="Oval 8"/>
            <p:cNvSpPr/>
            <p:nvPr/>
          </p:nvSpPr>
          <p:spPr>
            <a:xfrm>
              <a:off x="9590923" y="149443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11" name="Group 48"/>
            <p:cNvGrpSpPr/>
            <p:nvPr/>
          </p:nvGrpSpPr>
          <p:grpSpPr>
            <a:xfrm>
              <a:off x="9815951" y="1690486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1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>
                  <a:latin typeface="+mn-lt"/>
                  <a:sym typeface="Gill Sans" charset="0"/>
                </a:endParaRPr>
              </a:p>
            </p:txBody>
          </p:sp>
          <p:sp>
            <p:nvSpPr>
              <p:cNvPr id="11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>
                  <a:latin typeface="+mn-lt"/>
                  <a:sym typeface="Gill Sans" charset="0"/>
                </a:endParaRPr>
              </a:p>
            </p:txBody>
          </p:sp>
          <p:sp>
            <p:nvSpPr>
              <p:cNvPr id="11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eaLnBrk="1">
                  <a:defRPr/>
                </a:pPr>
                <a:endParaRPr lang="en-US">
                  <a:latin typeface="+mn-lt"/>
                  <a:sym typeface="Gill Sans" charset="0"/>
                </a:endParaRPr>
              </a:p>
            </p:txBody>
          </p:sp>
        </p:grpSp>
      </p:grpSp>
      <p:grpSp>
        <p:nvGrpSpPr>
          <p:cNvPr id="115" name="Group 52"/>
          <p:cNvGrpSpPr/>
          <p:nvPr/>
        </p:nvGrpSpPr>
        <p:grpSpPr bwMode="auto">
          <a:xfrm>
            <a:off x="3470275" y="2444784"/>
            <a:ext cx="3173307" cy="1074420"/>
            <a:chOff x="2130874" y="2691417"/>
            <a:chExt cx="3173790" cy="1074335"/>
          </a:xfrm>
        </p:grpSpPr>
        <p:sp>
          <p:nvSpPr>
            <p:cNvPr id="116" name="TextBox 53"/>
            <p:cNvSpPr txBox="1">
              <a:spLocks noChangeArrowheads="1"/>
            </p:cNvSpPr>
            <p:nvPr/>
          </p:nvSpPr>
          <p:spPr bwMode="auto">
            <a:xfrm>
              <a:off x="2868872" y="2691417"/>
              <a:ext cx="1399118" cy="39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Word</a:t>
              </a: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排版</a:t>
              </a:r>
              <a:endParaRPr lang="en-GB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7" name="Rectangle 54"/>
            <p:cNvSpPr>
              <a:spLocks noChangeArrowheads="1"/>
            </p:cNvSpPr>
            <p:nvPr/>
          </p:nvSpPr>
          <p:spPr bwMode="auto">
            <a:xfrm>
              <a:off x="2130874" y="3120643"/>
              <a:ext cx="3173790" cy="645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字体、缩进、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行距、段间距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、页边距、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标题、</a:t>
              </a:r>
              <a:r>
                <a:rPr lang="zh-CN" altLang="en-GB" dirty="0">
                  <a:sym typeface="+mn-ea"/>
                </a:rPr>
                <a:t>分页符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9" name="TextBox 64"/>
          <p:cNvSpPr txBox="1">
            <a:spLocks noChangeArrowheads="1"/>
          </p:cNvSpPr>
          <p:nvPr/>
        </p:nvSpPr>
        <p:spPr bwMode="auto">
          <a:xfrm>
            <a:off x="6716263" y="2445285"/>
            <a:ext cx="1706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论文目录</a:t>
            </a:r>
          </a:p>
          <a:p>
            <a:pPr algn="ctr"/>
            <a:r>
              <a:rPr lang="zh-CN" altLang="en-US" sz="2000" dirty="0">
                <a:ea typeface="宋体" panose="02010600030101010101" pitchFamily="2" charset="-122"/>
              </a:rPr>
              <a:t>自动生成目录</a:t>
            </a:r>
          </a:p>
        </p:txBody>
      </p:sp>
      <p:sp>
        <p:nvSpPr>
          <p:cNvPr id="122" name="TextBox 67"/>
          <p:cNvSpPr txBox="1">
            <a:spLocks noChangeArrowheads="1"/>
          </p:cNvSpPr>
          <p:nvPr/>
        </p:nvSpPr>
        <p:spPr bwMode="auto">
          <a:xfrm>
            <a:off x="1039707" y="2445173"/>
            <a:ext cx="1931247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2F2F2F"/>
                </a:solidFill>
                <a:latin typeface="-apple-system"/>
              </a:rPr>
              <a:t>毕业论文模板</a:t>
            </a:r>
          </a:p>
          <a:p>
            <a:pPr algn="ctr">
              <a:lnSpc>
                <a:spcPct val="40000"/>
              </a:lnSpc>
            </a:pPr>
            <a:endParaRPr lang="zh-CN" altLang="en-GB" sz="1600" dirty="0"/>
          </a:p>
        </p:txBody>
      </p:sp>
      <p:sp>
        <p:nvSpPr>
          <p:cNvPr id="125" name="TextBox 70"/>
          <p:cNvSpPr txBox="1">
            <a:spLocks noChangeArrowheads="1"/>
          </p:cNvSpPr>
          <p:nvPr/>
        </p:nvSpPr>
        <p:spPr bwMode="auto">
          <a:xfrm>
            <a:off x="9517936" y="4919712"/>
            <a:ext cx="11430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2000" b="1" dirty="0" err="1">
                <a:ea typeface="宋体" panose="02010600030101010101" pitchFamily="2" charset="-122"/>
              </a:rPr>
              <a:t>PPT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排版</a:t>
            </a:r>
          </a:p>
        </p:txBody>
      </p:sp>
      <p:sp>
        <p:nvSpPr>
          <p:cNvPr id="128" name="TextBox 73"/>
          <p:cNvSpPr txBox="1">
            <a:spLocks noChangeArrowheads="1"/>
          </p:cNvSpPr>
          <p:nvPr/>
        </p:nvSpPr>
        <p:spPr bwMode="auto">
          <a:xfrm>
            <a:off x="8912224" y="2445556"/>
            <a:ext cx="1960880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图表格式和备注</a:t>
            </a:r>
          </a:p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图文位置、字体</a:t>
            </a:r>
            <a:endParaRPr lang="zh-CN" altLang="en-GB" sz="18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1" name="TextBox 76"/>
          <p:cNvSpPr txBox="1">
            <a:spLocks noChangeArrowheads="1"/>
          </p:cNvSpPr>
          <p:nvPr/>
        </p:nvSpPr>
        <p:spPr bwMode="auto">
          <a:xfrm>
            <a:off x="6674381" y="4919709"/>
            <a:ext cx="1706880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参考文献格式</a:t>
            </a:r>
          </a:p>
          <a:p>
            <a:pPr algn="ctr"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GB/T、APA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" name="TextBox 79"/>
          <p:cNvSpPr txBox="1">
            <a:spLocks noChangeArrowheads="1"/>
          </p:cNvSpPr>
          <p:nvPr/>
        </p:nvSpPr>
        <p:spPr bwMode="auto">
          <a:xfrm>
            <a:off x="1542837" y="4919709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标点符号</a:t>
            </a:r>
            <a:endParaRPr lang="en-GB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7" name="TextBox 82"/>
          <p:cNvSpPr txBox="1">
            <a:spLocks noChangeArrowheads="1"/>
          </p:cNvSpPr>
          <p:nvPr/>
        </p:nvSpPr>
        <p:spPr bwMode="auto">
          <a:xfrm>
            <a:off x="4228703" y="4919709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单位符号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-280670" y="136525"/>
            <a:ext cx="6100445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论文写作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---</a:t>
            </a:r>
            <a:r>
              <a:rPr sz="254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论文编辑排版</a:t>
            </a:r>
            <a:endParaRPr sz="254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2" grpId="0"/>
      <p:bldP spid="125" grpId="0"/>
      <p:bldP spid="128" grpId="0"/>
      <p:bldP spid="131" grpId="0"/>
      <p:bldP spid="134" grpId="0"/>
      <p:bldP spid="1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1"/>
          <p:cNvPicPr>
            <a:picLocks noChangeAspect="1"/>
          </p:cNvPicPr>
          <p:nvPr/>
        </p:nvPicPr>
        <p:blipFill>
          <a:blip r:embed="rId2"/>
          <a:srcRect l="18574" t="8938" r="21174" b="5720"/>
          <a:stretch>
            <a:fillRect/>
          </a:stretch>
        </p:blipFill>
        <p:spPr>
          <a:xfrm>
            <a:off x="603673" y="1554480"/>
            <a:ext cx="2906607" cy="427820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3418" t="24058" b="19130"/>
          <a:stretch>
            <a:fillRect/>
          </a:stretch>
        </p:blipFill>
        <p:spPr>
          <a:xfrm>
            <a:off x="8497147" y="1363133"/>
            <a:ext cx="2530687" cy="72982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820" y="4897120"/>
            <a:ext cx="3031067" cy="150537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147" y="2449407"/>
            <a:ext cx="4672753" cy="11260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380" y="1992207"/>
            <a:ext cx="1981200" cy="17145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1167" y="4027593"/>
            <a:ext cx="2349500" cy="21615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9633" y="4340860"/>
            <a:ext cx="1830493" cy="18753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9027" y="3871807"/>
            <a:ext cx="3736340" cy="9296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8353" y="888153"/>
            <a:ext cx="8336280" cy="59884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818380" y="3502660"/>
            <a:ext cx="1187873" cy="36914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4818380" y="2449407"/>
            <a:ext cx="1187873" cy="36914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lang="zh-CN" altLang="en-US" sz="2400"/>
          </a:p>
        </p:txBody>
      </p:sp>
      <p:sp>
        <p:nvSpPr>
          <p:cNvPr id="34" name="圆角矩形 33"/>
          <p:cNvSpPr/>
          <p:nvPr/>
        </p:nvSpPr>
        <p:spPr>
          <a:xfrm>
            <a:off x="-280670" y="136525"/>
            <a:ext cx="6460490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1. </a:t>
            </a:r>
            <a:r>
              <a:rPr lang="zh-CN" altLang="en-US" sz="25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论文写作</a:t>
            </a:r>
            <a:r>
              <a:rPr lang="en-US" altLang="zh-CN" sz="25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---</a:t>
            </a:r>
            <a:r>
              <a:rPr lang="zh-CN" altLang="en-US" sz="25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翻译 ---CNKI翻译助手</a:t>
            </a:r>
          </a:p>
        </p:txBody>
      </p:sp>
    </p:spTree>
  </p:cSld>
  <p:clrMapOvr>
    <a:masterClrMapping/>
  </p:clrMapOvr>
  <p:transition advTm="2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19" y="1194186"/>
            <a:ext cx="12261741" cy="15771720"/>
            <a:chOff x="217" y="1410"/>
            <a:chExt cx="14112" cy="18630"/>
          </a:xfrm>
        </p:grpSpPr>
        <p:pic>
          <p:nvPicPr>
            <p:cNvPr id="20494" name="图片 2" descr="Screenshot-2017-11-2 研学平台首页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" y="1410"/>
              <a:ext cx="14111" cy="1863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5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" y="2483"/>
              <a:ext cx="14112" cy="447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301995" y="1627937"/>
            <a:ext cx="5974619" cy="4249747"/>
            <a:chOff x="150" y="2710"/>
            <a:chExt cx="9411" cy="6471"/>
          </a:xfrm>
        </p:grpSpPr>
        <p:grpSp>
          <p:nvGrpSpPr>
            <p:cNvPr id="20488" name="组合 2"/>
            <p:cNvGrpSpPr/>
            <p:nvPr/>
          </p:nvGrpSpPr>
          <p:grpSpPr>
            <a:xfrm>
              <a:off x="150" y="3434"/>
              <a:ext cx="9411" cy="5747"/>
              <a:chOff x="150" y="3434"/>
              <a:chExt cx="9411" cy="5747"/>
            </a:xfrm>
          </p:grpSpPr>
          <p:grpSp>
            <p:nvGrpSpPr>
              <p:cNvPr id="20490" name="组合 6"/>
              <p:cNvGrpSpPr/>
              <p:nvPr/>
            </p:nvGrpSpPr>
            <p:grpSpPr>
              <a:xfrm>
                <a:off x="150" y="3434"/>
                <a:ext cx="9381" cy="5747"/>
                <a:chOff x="533" y="3502"/>
                <a:chExt cx="9381" cy="5749"/>
              </a:xfrm>
            </p:grpSpPr>
            <p:pic>
              <p:nvPicPr>
                <p:cNvPr id="20492" name="图片 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3" y="5300"/>
                  <a:ext cx="9381" cy="39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" name="上箭头 12"/>
                <p:cNvSpPr/>
                <p:nvPr/>
              </p:nvSpPr>
              <p:spPr>
                <a:xfrm>
                  <a:off x="4127" y="3503"/>
                  <a:ext cx="1207" cy="658"/>
                </a:xfrm>
                <a:prstGeom prst="up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14" name="矩形 13"/>
              <p:cNvSpPr/>
              <p:nvPr/>
            </p:nvSpPr>
            <p:spPr>
              <a:xfrm>
                <a:off x="150" y="4099"/>
                <a:ext cx="9411" cy="1134"/>
              </a:xfrm>
              <a:prstGeom prst="rect">
                <a:avLst/>
              </a:prstGeom>
              <a:solidFill>
                <a:srgbClr val="FD8B07">
                  <a:alpha val="8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5988" rIns="95988" anchor="ctr">
                <a:norm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70C0"/>
                  </a:buClr>
                  <a:buSzTx/>
                  <a:buFontTx/>
                  <a:buNone/>
                  <a:defRPr/>
                </a:pPr>
                <a:r>
                  <a:rPr kumimoji="0" lang="zh-CN" altLang="en-US" sz="2130" b="1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新 型 阅 读 体 验 、 支 持 深 度 研 学</a:t>
                </a:r>
              </a:p>
            </p:txBody>
          </p:sp>
        </p:grpSp>
        <p:sp>
          <p:nvSpPr>
            <p:cNvPr id="15" name="流程图: 可选过程 14"/>
            <p:cNvSpPr/>
            <p:nvPr/>
          </p:nvSpPr>
          <p:spPr>
            <a:xfrm>
              <a:off x="1683" y="2710"/>
              <a:ext cx="5691" cy="722"/>
            </a:xfrm>
            <a:prstGeom prst="flowChartAlternateProcess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" name="TextBox 14"/>
          <p:cNvSpPr txBox="1"/>
          <p:nvPr/>
        </p:nvSpPr>
        <p:spPr>
          <a:xfrm>
            <a:off x="6306580" y="2068448"/>
            <a:ext cx="5957263" cy="3797300"/>
          </a:xfrm>
          <a:prstGeom prst="rect">
            <a:avLst/>
          </a:prstGeom>
          <a:solidFill>
            <a:srgbClr val="F59323"/>
          </a:solidFill>
        </p:spPr>
        <p:txBody>
          <a:bodyPr wrap="square" rtlCol="0">
            <a:spAutoFit/>
          </a:bodyPr>
          <a:lstStyle/>
          <a:p>
            <a:pPr marL="0" marR="0" lvl="0" indent="252095" algn="l" defTabSz="914400" rtl="0" eaLnBrk="1" fontAlgn="auto" latinLnBrk="0" hangingPunct="1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7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kumimoji="0" sz="185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CNKI研学平台（ESCP）以搭建个人探究式学习环境为核心，以提高用户自主学习和创新能力为目标，集</a:t>
            </a:r>
            <a:r>
              <a:rPr kumimoji="0" sz="1855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“汇、读、写”</a:t>
            </a:r>
            <a:r>
              <a:rPr kumimoji="0" sz="185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为一体的个人终身式学习平台。提供</a:t>
            </a:r>
            <a:r>
              <a:rPr kumimoji="0" sz="1855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汇聚资源、理解知识、创作表达、选刊投稿、知识管理、协作交流</a:t>
            </a:r>
            <a:r>
              <a:rPr kumimoji="0" sz="185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等多样化学习功能，改变传统静态的阅读方式，开启动态、交互、图谱化的阅读模式，服务个人知识学习与管理，从而构建个人知识结构，实现知识创新</a:t>
            </a:r>
            <a:r>
              <a:rPr kumimoji="0" lang="zh-CN" altLang="en-US" sz="185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。</a:t>
            </a:r>
            <a:endParaRPr kumimoji="0" lang="zh-CN" altLang="en-US" sz="187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-281305" y="309880"/>
            <a:ext cx="5459095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研学平台( x.cnki.net 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01481 L -0.000903 -1.054438 " pathEditMode="relative" rAng="0" ptsTypes="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875 -1.055672 L 0.031042 -0.000988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373303" y="1134290"/>
            <a:ext cx="11457383" cy="7073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以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个人探究式学习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为核心，培养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发现问题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提出问题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解决问题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的创新能力</a:t>
            </a:r>
            <a:endParaRPr kumimoji="0" lang="zh-CN" altLang="en-US" sz="2665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80010" y="2279650"/>
          <a:ext cx="5219700" cy="407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30722" name="组合 2"/>
          <p:cNvGrpSpPr/>
          <p:nvPr/>
        </p:nvGrpSpPr>
        <p:grpSpPr>
          <a:xfrm>
            <a:off x="6778104" y="2702207"/>
            <a:ext cx="6335838" cy="3341301"/>
            <a:chOff x="9643" y="3420"/>
            <a:chExt cx="12541" cy="6407"/>
          </a:xfrm>
        </p:grpSpPr>
        <p:sp>
          <p:nvSpPr>
            <p:cNvPr id="18" name="文本框 17"/>
            <p:cNvSpPr txBox="1"/>
            <p:nvPr>
              <p:custDataLst>
                <p:tags r:id="rId1"/>
              </p:custDataLst>
            </p:nvPr>
          </p:nvSpPr>
          <p:spPr bwMode="auto">
            <a:xfrm>
              <a:off x="16606" y="6126"/>
              <a:ext cx="5578" cy="774"/>
            </a:xfrm>
            <a:prstGeom prst="rect">
              <a:avLst/>
            </a:prstGeom>
            <a:noFill/>
          </p:spPr>
          <p:txBody>
            <a:bodyPr wrap="square" lIns="71416" tIns="37136" rIns="71416" bIns="0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905" b="1" i="0" u="none" strike="noStrike" kern="1200" cap="none" spc="225" normalizeH="0" baseline="0" noProof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遍读文中珠玉</a:t>
              </a:r>
            </a:p>
          </p:txBody>
        </p:sp>
        <p:grpSp>
          <p:nvGrpSpPr>
            <p:cNvPr id="32772" name="组合 4"/>
            <p:cNvGrpSpPr/>
            <p:nvPr/>
          </p:nvGrpSpPr>
          <p:grpSpPr>
            <a:xfrm>
              <a:off x="9643" y="3420"/>
              <a:ext cx="7891" cy="6407"/>
              <a:chOff x="9643" y="3420"/>
              <a:chExt cx="7891" cy="6407"/>
            </a:xfrm>
          </p:grpSpPr>
          <p:sp>
            <p:nvSpPr>
              <p:cNvPr id="32773" name="任意多边形 37"/>
              <p:cNvSpPr/>
              <p:nvPr>
                <p:custDataLst>
                  <p:tags r:id="rId2"/>
                </p:custDataLst>
              </p:nvPr>
            </p:nvSpPr>
            <p:spPr>
              <a:xfrm>
                <a:off x="15247" y="6710"/>
                <a:ext cx="2287" cy="2287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0" b="0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rgbClr val="7030A0"/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" name="任意多边形: 形状 52"/>
              <p:cNvSpPr/>
              <p:nvPr>
                <p:custDataLst>
                  <p:tags r:id="rId3"/>
                </p:custDataLst>
              </p:nvPr>
            </p:nvSpPr>
            <p:spPr>
              <a:xfrm rot="8705745">
                <a:off x="16113" y="5227"/>
                <a:ext cx="223" cy="1350"/>
              </a:xfrm>
              <a:custGeom>
                <a:avLst/>
                <a:gdLst>
                  <a:gd name="connsiteX0" fmla="*/ 192643 w 192643"/>
                  <a:gd name="connsiteY0" fmla="*/ 0 h 1056904"/>
                  <a:gd name="connsiteX1" fmla="*/ 26389 w 192643"/>
                  <a:gd name="connsiteY1" fmla="*/ 546265 h 1056904"/>
                  <a:gd name="connsiteX2" fmla="*/ 2638 w 192643"/>
                  <a:gd name="connsiteY2" fmla="*/ 1056904 h 105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2643" h="1056904">
                    <a:moveTo>
                      <a:pt x="192643" y="0"/>
                    </a:moveTo>
                    <a:cubicBezTo>
                      <a:pt x="125349" y="185057"/>
                      <a:pt x="58056" y="370114"/>
                      <a:pt x="26389" y="546265"/>
                    </a:cubicBezTo>
                    <a:cubicBezTo>
                      <a:pt x="-5278" y="722416"/>
                      <a:pt x="-1320" y="889660"/>
                      <a:pt x="2638" y="1056904"/>
                    </a:cubicBezTo>
                  </a:path>
                </a:pathLst>
              </a:custGeom>
              <a:noFill/>
              <a:ln w="38100">
                <a:solidFill>
                  <a:srgbClr val="000000">
                    <a:lumMod val="65000"/>
                    <a:lumOff val="35000"/>
                  </a:srgbClr>
                </a:solidFill>
                <a:headEnd type="triangle"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1" i="0" u="none" strike="noStrike" kern="1200" cap="none" spc="0" normalizeH="0" baseline="0" noProof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8" name="任意多边形: 形状 61"/>
              <p:cNvSpPr/>
              <p:nvPr>
                <p:custDataLst>
                  <p:tags r:id="rId4"/>
                </p:custDataLst>
              </p:nvPr>
            </p:nvSpPr>
            <p:spPr>
              <a:xfrm rot="15304996">
                <a:off x="14168" y="8648"/>
                <a:ext cx="220" cy="1350"/>
              </a:xfrm>
              <a:custGeom>
                <a:avLst/>
                <a:gdLst>
                  <a:gd name="connsiteX0" fmla="*/ 192643 w 192643"/>
                  <a:gd name="connsiteY0" fmla="*/ 0 h 1056904"/>
                  <a:gd name="connsiteX1" fmla="*/ 26389 w 192643"/>
                  <a:gd name="connsiteY1" fmla="*/ 546265 h 1056904"/>
                  <a:gd name="connsiteX2" fmla="*/ 2638 w 192643"/>
                  <a:gd name="connsiteY2" fmla="*/ 1056904 h 105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2643" h="1056904">
                    <a:moveTo>
                      <a:pt x="192643" y="0"/>
                    </a:moveTo>
                    <a:cubicBezTo>
                      <a:pt x="125349" y="185057"/>
                      <a:pt x="58056" y="370114"/>
                      <a:pt x="26389" y="546265"/>
                    </a:cubicBezTo>
                    <a:cubicBezTo>
                      <a:pt x="-5278" y="722416"/>
                      <a:pt x="-1320" y="889660"/>
                      <a:pt x="2638" y="1056904"/>
                    </a:cubicBezTo>
                  </a:path>
                </a:pathLst>
              </a:custGeom>
              <a:noFill/>
              <a:ln w="38100">
                <a:solidFill>
                  <a:srgbClr val="000000">
                    <a:lumMod val="65000"/>
                    <a:lumOff val="35000"/>
                  </a:srgbClr>
                </a:solidFill>
                <a:headEnd type="triangle"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1" i="0" u="none" strike="noStrike" kern="1200" cap="none" spc="0" normalizeH="0" baseline="0" noProof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9" name="任意多边形: 形状 62"/>
              <p:cNvSpPr/>
              <p:nvPr>
                <p:custDataLst>
                  <p:tags r:id="rId5"/>
                </p:custDataLst>
              </p:nvPr>
            </p:nvSpPr>
            <p:spPr>
              <a:xfrm rot="1501423">
                <a:off x="11983" y="4913"/>
                <a:ext cx="223" cy="1350"/>
              </a:xfrm>
              <a:custGeom>
                <a:avLst/>
                <a:gdLst>
                  <a:gd name="connsiteX0" fmla="*/ 192643 w 192643"/>
                  <a:gd name="connsiteY0" fmla="*/ 0 h 1056904"/>
                  <a:gd name="connsiteX1" fmla="*/ 26389 w 192643"/>
                  <a:gd name="connsiteY1" fmla="*/ 546265 h 1056904"/>
                  <a:gd name="connsiteX2" fmla="*/ 2638 w 192643"/>
                  <a:gd name="connsiteY2" fmla="*/ 1056904 h 105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2643" h="1056904">
                    <a:moveTo>
                      <a:pt x="192643" y="0"/>
                    </a:moveTo>
                    <a:cubicBezTo>
                      <a:pt x="125349" y="185057"/>
                      <a:pt x="58056" y="370114"/>
                      <a:pt x="26389" y="546265"/>
                    </a:cubicBezTo>
                    <a:cubicBezTo>
                      <a:pt x="-5278" y="722416"/>
                      <a:pt x="-1320" y="889660"/>
                      <a:pt x="2638" y="1056904"/>
                    </a:cubicBezTo>
                  </a:path>
                </a:pathLst>
              </a:custGeom>
              <a:noFill/>
              <a:ln w="38100">
                <a:solidFill>
                  <a:srgbClr val="000000">
                    <a:lumMod val="65000"/>
                    <a:lumOff val="35000"/>
                  </a:srgbClr>
                </a:solidFill>
                <a:headEnd type="triangle"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1" i="0" u="none" strike="noStrike" kern="1200" cap="none" spc="0" normalizeH="0" baseline="0" noProof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2777" name="任意多边形 37"/>
              <p:cNvSpPr/>
              <p:nvPr>
                <p:custDataLst>
                  <p:tags r:id="rId6"/>
                </p:custDataLst>
              </p:nvPr>
            </p:nvSpPr>
            <p:spPr>
              <a:xfrm>
                <a:off x="13253" y="3420"/>
                <a:ext cx="2363" cy="2287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0" b="0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rgbClr val="1F74AD"/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7"/>
                </p:custDataLst>
              </p:nvPr>
            </p:nvSpPr>
            <p:spPr bwMode="auto">
              <a:xfrm>
                <a:off x="9643" y="3833"/>
                <a:ext cx="3790" cy="740"/>
              </a:xfrm>
              <a:prstGeom prst="rect">
                <a:avLst/>
              </a:prstGeom>
              <a:noFill/>
            </p:spPr>
            <p:txBody>
              <a:bodyPr wrap="square" lIns="71416" tIns="37136" rIns="71416" bIns="0" anchor="b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905" b="1" i="0" u="none" strike="noStrike" kern="1200" cap="none" spc="225" normalizeH="0" baseline="0" noProof="1">
                    <a:ln>
                      <a:noFill/>
                    </a:ln>
                    <a:solidFill>
                      <a:srgbClr val="1F74AD">
                        <a:lumMod val="100000"/>
                      </a:srgbClr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rPr>
                  <a:t>汇聚万千资源</a:t>
                </a:r>
                <a:endParaRPr kumimoji="0" lang="zh-CN" altLang="en-US" sz="1905" b="1" i="0" u="none" strike="noStrike" kern="1200" cap="none" spc="225" normalizeH="0" baseline="0" noProof="1">
                  <a:ln>
                    <a:noFill/>
                  </a:ln>
                  <a:solidFill>
                    <a:srgbClr val="1F74AD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grpSp>
            <p:nvGrpSpPr>
              <p:cNvPr id="32779" name="组合 22"/>
              <p:cNvGrpSpPr/>
              <p:nvPr/>
            </p:nvGrpSpPr>
            <p:grpSpPr>
              <a:xfrm>
                <a:off x="9687" y="3997"/>
                <a:ext cx="7096" cy="5830"/>
                <a:chOff x="9687" y="3997"/>
                <a:chExt cx="7096" cy="5830"/>
              </a:xfrm>
            </p:grpSpPr>
            <p:sp>
              <p:nvSpPr>
                <p:cNvPr id="32780" name="任意多边形 37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0850" y="6773"/>
                  <a:ext cx="2353" cy="2350"/>
                </a:xfrm>
                <a:custGeom>
                  <a:avLst/>
                  <a:gdLst/>
                  <a:ahLst/>
                  <a:cxnLst>
                    <a:cxn ang="0">
                      <a:pos x="432" y="906"/>
                    </a:cxn>
                    <a:cxn ang="0">
                      <a:pos x="490" y="906"/>
                    </a:cxn>
                    <a:cxn ang="0">
                      <a:pos x="906" y="490"/>
                    </a:cxn>
                    <a:cxn ang="0">
                      <a:pos x="906" y="432"/>
                    </a:cxn>
                    <a:cxn ang="0">
                      <a:pos x="490" y="16"/>
                    </a:cxn>
                    <a:cxn ang="0">
                      <a:pos x="432" y="16"/>
                    </a:cxn>
                    <a:cxn ang="0">
                      <a:pos x="16" y="432"/>
                    </a:cxn>
                    <a:cxn ang="0">
                      <a:pos x="16" y="490"/>
                    </a:cxn>
                    <a:cxn ang="0">
                      <a:pos x="432" y="906"/>
                    </a:cxn>
                  </a:cxnLst>
                  <a:rect l="0" t="0" r="0" b="0"/>
                  <a:pathLst>
                    <a:path w="922" h="922">
                      <a:moveTo>
                        <a:pt x="432" y="906"/>
                      </a:moveTo>
                      <a:cubicBezTo>
                        <a:pt x="448" y="922"/>
                        <a:pt x="474" y="922"/>
                        <a:pt x="490" y="906"/>
                      </a:cubicBezTo>
                      <a:cubicBezTo>
                        <a:pt x="906" y="490"/>
                        <a:pt x="906" y="490"/>
                        <a:pt x="906" y="490"/>
                      </a:cubicBezTo>
                      <a:cubicBezTo>
                        <a:pt x="922" y="474"/>
                        <a:pt x="922" y="448"/>
                        <a:pt x="906" y="432"/>
                      </a:cubicBezTo>
                      <a:cubicBezTo>
                        <a:pt x="490" y="16"/>
                        <a:pt x="490" y="16"/>
                        <a:pt x="490" y="16"/>
                      </a:cubicBezTo>
                      <a:cubicBezTo>
                        <a:pt x="474" y="0"/>
                        <a:pt x="448" y="0"/>
                        <a:pt x="432" y="16"/>
                      </a:cubicBezTo>
                      <a:cubicBezTo>
                        <a:pt x="16" y="432"/>
                        <a:pt x="16" y="432"/>
                        <a:pt x="16" y="432"/>
                      </a:cubicBezTo>
                      <a:cubicBezTo>
                        <a:pt x="0" y="448"/>
                        <a:pt x="0" y="474"/>
                        <a:pt x="16" y="490"/>
                      </a:cubicBezTo>
                      <a:lnTo>
                        <a:pt x="432" y="906"/>
                      </a:lnTo>
                      <a:close/>
                    </a:path>
                  </a:pathLst>
                </a:custGeom>
                <a:solidFill>
                  <a:srgbClr val="1AA3AA"/>
                </a:soli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3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grpSp>
              <p:nvGrpSpPr>
                <p:cNvPr id="32781" name="组合 25"/>
                <p:cNvGrpSpPr/>
                <p:nvPr/>
              </p:nvGrpSpPr>
              <p:grpSpPr>
                <a:xfrm>
                  <a:off x="9687" y="3997"/>
                  <a:ext cx="7096" cy="5830"/>
                  <a:chOff x="9687" y="3997"/>
                  <a:chExt cx="7096" cy="5830"/>
                </a:xfrm>
              </p:grpSpPr>
              <p:sp>
                <p:nvSpPr>
                  <p:cNvPr id="27" name="文本框 26"/>
                  <p:cNvSpPr txBox="1"/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9687" y="9087"/>
                    <a:ext cx="3790" cy="740"/>
                  </a:xfrm>
                  <a:prstGeom prst="rect">
                    <a:avLst/>
                  </a:prstGeom>
                  <a:noFill/>
                </p:spPr>
                <p:txBody>
                  <a:bodyPr wrap="square" lIns="71416" tIns="37136" rIns="71416" bIns="0" anchor="b">
                    <a:normAutofit/>
                  </a:bodyPr>
                  <a:lstStyle/>
                  <a:p>
                    <a:pPr marL="0" marR="0" lvl="0" indent="0" algn="r" defTabSz="914400" rtl="0" eaLnBrk="1" fontAlgn="auto" latinLnBrk="0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1905" b="1" i="0" u="none" strike="noStrike" kern="1200" cap="none" spc="225" normalizeH="0" baseline="0" noProof="1">
                        <a:ln>
                          <a:noFill/>
                        </a:ln>
                        <a:solidFill>
                          <a:srgbClr val="1AA3AA"/>
                        </a:solidFill>
                        <a:effectLst/>
                        <a:uLnTx/>
                        <a:uFillTx/>
                        <a:latin typeface="等线" panose="02010600030101010101" charset="-122"/>
                        <a:ea typeface="等线" panose="02010600030101010101" charset="-122"/>
                        <a:cs typeface="+mn-cs"/>
                      </a:rPr>
                      <a:t>妙笔写石成金</a:t>
                    </a:r>
                    <a:endParaRPr kumimoji="0" lang="zh-CN" altLang="en-US" sz="1905" b="1" i="0" u="none" strike="noStrike" kern="1200" cap="none" spc="225" normalizeH="0" baseline="0" noProof="1">
                      <a:ln>
                        <a:noFill/>
                      </a:ln>
                      <a:solidFill>
                        <a:srgbClr val="1AA3AA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endParaRPr>
                  </a:p>
                </p:txBody>
              </p:sp>
              <p:grpSp>
                <p:nvGrpSpPr>
                  <p:cNvPr id="32783" name="组合 27"/>
                  <p:cNvGrpSpPr/>
                  <p:nvPr/>
                </p:nvGrpSpPr>
                <p:grpSpPr>
                  <a:xfrm>
                    <a:off x="11450" y="3997"/>
                    <a:ext cx="5333" cy="4590"/>
                    <a:chOff x="11450" y="3997"/>
                    <a:chExt cx="5333" cy="4590"/>
                  </a:xfrm>
                </p:grpSpPr>
                <p:sp>
                  <p:nvSpPr>
                    <p:cNvPr id="32784" name="文本框 28"/>
                    <p:cNvSpPr txBox="1"/>
                    <p:nvPr/>
                  </p:nvSpPr>
                  <p:spPr>
                    <a:xfrm>
                      <a:off x="15830" y="7370"/>
                      <a:ext cx="953" cy="111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anchor="t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317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读</a:t>
                      </a:r>
                    </a:p>
                  </p:txBody>
                </p:sp>
                <p:sp>
                  <p:nvSpPr>
                    <p:cNvPr id="32785" name="文本框 29"/>
                    <p:cNvSpPr txBox="1"/>
                    <p:nvPr/>
                  </p:nvSpPr>
                  <p:spPr>
                    <a:xfrm>
                      <a:off x="13823" y="3997"/>
                      <a:ext cx="950" cy="111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anchor="t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317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汇</a:t>
                      </a:r>
                    </a:p>
                  </p:txBody>
                </p:sp>
                <p:sp>
                  <p:nvSpPr>
                    <p:cNvPr id="32786" name="文本框 30"/>
                    <p:cNvSpPr txBox="1"/>
                    <p:nvPr/>
                  </p:nvSpPr>
                  <p:spPr>
                    <a:xfrm>
                      <a:off x="11450" y="7474"/>
                      <a:ext cx="950" cy="111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anchor="t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3175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写</a:t>
                      </a:r>
                    </a:p>
                  </p:txBody>
                </p:sp>
              </p:grpSp>
            </p:grpSp>
          </p:grpSp>
        </p:grpSp>
      </p:grpSp>
      <p:sp>
        <p:nvSpPr>
          <p:cNvPr id="4" name="圆角矩形 3"/>
          <p:cNvSpPr/>
          <p:nvPr/>
        </p:nvSpPr>
        <p:spPr>
          <a:xfrm>
            <a:off x="-281305" y="309880"/>
            <a:ext cx="4265930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研学核心亮点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2"/>
          <p:cNvGrpSpPr/>
          <p:nvPr/>
        </p:nvGrpSpPr>
        <p:grpSpPr>
          <a:xfrm>
            <a:off x="2669008" y="5124243"/>
            <a:ext cx="9091882" cy="1548145"/>
            <a:chOff x="2418" y="8190"/>
            <a:chExt cx="17635" cy="2439"/>
          </a:xfrm>
        </p:grpSpPr>
        <p:sp>
          <p:nvSpPr>
            <p:cNvPr id="33794" name="TextBox 11"/>
            <p:cNvSpPr txBox="1"/>
            <p:nvPr/>
          </p:nvSpPr>
          <p:spPr>
            <a:xfrm flipH="1">
              <a:off x="2418" y="8915"/>
              <a:ext cx="17635" cy="1714"/>
            </a:xfrm>
            <a:prstGeom prst="rect">
              <a:avLst/>
            </a:prstGeom>
            <a:noFill/>
            <a:ln w="9525" cap="flat" cmpd="sng">
              <a:solidFill>
                <a:srgbClr val="EECB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  <a:sym typeface="微软雅黑" panose="020B0503020204020204" charset="-122"/>
                </a:rPr>
                <a:t>提供了在线创作工具和素材库，方便您编写项目方案、宣传稿、工作总结、梳理成果；写作时一键添加笔记素材，自动生成参考文献。个人创作可以加入创作模板库中，方便下次使用。</a:t>
              </a:r>
            </a:p>
          </p:txBody>
        </p:sp>
        <p:sp>
          <p:nvSpPr>
            <p:cNvPr id="33795" name="TextBox 11"/>
            <p:cNvSpPr txBox="1"/>
            <p:nvPr/>
          </p:nvSpPr>
          <p:spPr>
            <a:xfrm flipH="1">
              <a:off x="2478" y="8190"/>
              <a:ext cx="476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妙笔写石成金    </a:t>
              </a:r>
            </a:p>
          </p:txBody>
        </p:sp>
      </p:grpSp>
      <p:grpSp>
        <p:nvGrpSpPr>
          <p:cNvPr id="33796" name="组合 1"/>
          <p:cNvGrpSpPr/>
          <p:nvPr/>
        </p:nvGrpSpPr>
        <p:grpSpPr>
          <a:xfrm>
            <a:off x="2603928" y="1725822"/>
            <a:ext cx="9156237" cy="1215538"/>
            <a:chOff x="2465" y="3153"/>
            <a:chExt cx="17937" cy="1915"/>
          </a:xfrm>
        </p:grpSpPr>
        <p:sp>
          <p:nvSpPr>
            <p:cNvPr id="33797" name="TextBox 11"/>
            <p:cNvSpPr txBox="1"/>
            <p:nvPr/>
          </p:nvSpPr>
          <p:spPr>
            <a:xfrm flipH="1">
              <a:off x="2465" y="3878"/>
              <a:ext cx="17937" cy="1190"/>
            </a:xfrm>
            <a:prstGeom prst="rect">
              <a:avLst/>
            </a:prstGeom>
            <a:noFill/>
            <a:ln w="9525" cap="flat" cmpd="sng">
              <a:solidFill>
                <a:srgbClr val="EECB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  <a:sym typeface="微软雅黑" panose="020B0503020204020204" charset="-122"/>
                </a:rPr>
                <a:t>汇集了5亿多篇中外文献，智能获取外网数据库文献（万方、维普、Springer、Wiley、Nature），一键上传本地文件，自由订阅关注行业热点，精准推送。</a:t>
              </a:r>
            </a:p>
          </p:txBody>
        </p:sp>
        <p:sp>
          <p:nvSpPr>
            <p:cNvPr id="33798" name="TextBox 11"/>
            <p:cNvSpPr txBox="1"/>
            <p:nvPr/>
          </p:nvSpPr>
          <p:spPr>
            <a:xfrm flipH="1">
              <a:off x="2465" y="3153"/>
              <a:ext cx="4933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汇聚万千资源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</a:t>
              </a:r>
            </a:p>
          </p:txBody>
        </p:sp>
      </p:grpSp>
      <p:grpSp>
        <p:nvGrpSpPr>
          <p:cNvPr id="33799" name="组合 3"/>
          <p:cNvGrpSpPr/>
          <p:nvPr/>
        </p:nvGrpSpPr>
        <p:grpSpPr>
          <a:xfrm>
            <a:off x="2638849" y="3308365"/>
            <a:ext cx="9121870" cy="1215539"/>
            <a:chOff x="2310" y="5510"/>
            <a:chExt cx="17971" cy="1915"/>
          </a:xfrm>
        </p:grpSpPr>
        <p:sp>
          <p:nvSpPr>
            <p:cNvPr id="33800" name="TextBox 11"/>
            <p:cNvSpPr txBox="1"/>
            <p:nvPr/>
          </p:nvSpPr>
          <p:spPr>
            <a:xfrm flipH="1">
              <a:off x="2310" y="6235"/>
              <a:ext cx="17971" cy="1190"/>
            </a:xfrm>
            <a:prstGeom prst="rect">
              <a:avLst/>
            </a:prstGeom>
            <a:noFill/>
            <a:ln w="9525" cap="flat" cmpd="sng">
              <a:solidFill>
                <a:srgbClr val="EECB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  <a:sym typeface="微软雅黑" panose="020B0503020204020204" charset="-122"/>
                </a:rPr>
                <a:t>提供了批注式在线阅读和思维导图工具，帮助你研读、归纳、跟踪、总结、管理工作资源，快速构建系统理论与案例应用相结合的领域知识体系</a:t>
              </a:r>
            </a:p>
          </p:txBody>
        </p:sp>
        <p:sp>
          <p:nvSpPr>
            <p:cNvPr id="33801" name="TextBox 11"/>
            <p:cNvSpPr txBox="1"/>
            <p:nvPr/>
          </p:nvSpPr>
          <p:spPr>
            <a:xfrm flipH="1">
              <a:off x="2310" y="5510"/>
              <a:ext cx="48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遍读文中珠玉    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588052" y="2004234"/>
            <a:ext cx="899890" cy="899890"/>
            <a:chOff x="1524002" y="1543049"/>
            <a:chExt cx="2562226" cy="25495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5" name="Freeform 23"/>
            <p:cNvSpPr/>
            <p:nvPr/>
          </p:nvSpPr>
          <p:spPr bwMode="auto">
            <a:xfrm>
              <a:off x="1524002" y="1543049"/>
              <a:ext cx="2562226" cy="2549526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3" rIns="91428" bIns="45713" numCol="1" anchor="ctr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汇</a:t>
              </a:r>
            </a:p>
          </p:txBody>
        </p:sp>
        <p:sp>
          <p:nvSpPr>
            <p:cNvPr id="126" name="自由: 形状 11"/>
            <p:cNvSpPr/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3" rIns="91428" bIns="45713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743E3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588052" y="5515355"/>
            <a:ext cx="899890" cy="899890"/>
            <a:chOff x="1524002" y="1543049"/>
            <a:chExt cx="2562226" cy="25495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8" name="Freeform 23"/>
            <p:cNvSpPr/>
            <p:nvPr/>
          </p:nvSpPr>
          <p:spPr bwMode="auto">
            <a:xfrm>
              <a:off x="1524002" y="1543049"/>
              <a:ext cx="2562226" cy="2549526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3" rIns="91428" bIns="45713" numCol="1" anchor="ctr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写</a:t>
              </a:r>
            </a:p>
          </p:txBody>
        </p:sp>
        <p:sp>
          <p:nvSpPr>
            <p:cNvPr id="129" name="自由: 形状 11"/>
            <p:cNvSpPr/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3" rIns="91428" bIns="45713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743E3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88052" y="3624556"/>
            <a:ext cx="899890" cy="899890"/>
            <a:chOff x="1524002" y="1543049"/>
            <a:chExt cx="2562226" cy="25495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Freeform 23"/>
            <p:cNvSpPr/>
            <p:nvPr/>
          </p:nvSpPr>
          <p:spPr bwMode="auto">
            <a:xfrm>
              <a:off x="1524002" y="1543049"/>
              <a:ext cx="2562226" cy="2549526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3" rIns="91428" bIns="45713" numCol="1" anchor="ctr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读</a:t>
              </a:r>
            </a:p>
          </p:txBody>
        </p:sp>
        <p:sp>
          <p:nvSpPr>
            <p:cNvPr id="5" name="自由: 形状 11"/>
            <p:cNvSpPr/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3" rIns="91428" bIns="45713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743E3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-281305" y="309880"/>
            <a:ext cx="4265930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研学核心亮点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1103906" y="2462735"/>
            <a:ext cx="1640918" cy="1656521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</a:p>
        </p:txBody>
      </p:sp>
      <p:sp>
        <p:nvSpPr>
          <p:cNvPr id="3" name="圆角矩形 58"/>
          <p:cNvSpPr/>
          <p:nvPr/>
        </p:nvSpPr>
        <p:spPr>
          <a:xfrm>
            <a:off x="3538429" y="2462735"/>
            <a:ext cx="5115141" cy="70277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学术不端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自己写</a:t>
            </a:r>
          </a:p>
        </p:txBody>
      </p:sp>
      <p:pic>
        <p:nvPicPr>
          <p:cNvPr id="8" name="Picture 6" descr="C:\Users\asus\Desktop\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5" y="228033"/>
            <a:ext cx="2124216" cy="702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181" y="3480063"/>
            <a:ext cx="5005250" cy="88399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5637245"/>
            <a:ext cx="12192000" cy="122075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6"/>
          <p:cNvSpPr/>
          <p:nvPr/>
        </p:nvSpPr>
        <p:spPr>
          <a:xfrm>
            <a:off x="-1791046" y="1892300"/>
            <a:ext cx="5651845" cy="3073400"/>
          </a:xfrm>
          <a:prstGeom prst="roundRect">
            <a:avLst>
              <a:gd name="adj" fmla="val 50000"/>
            </a:avLst>
          </a:prstGeom>
          <a:solidFill>
            <a:srgbClr val="9CC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1"/>
          <p:cNvSpPr/>
          <p:nvPr/>
        </p:nvSpPr>
        <p:spPr>
          <a:xfrm>
            <a:off x="-1556426" y="1998319"/>
            <a:ext cx="5261917" cy="286136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51761" y="1313147"/>
            <a:ext cx="6135564" cy="2832763"/>
            <a:chOff x="8202" y="683"/>
            <a:chExt cx="7648" cy="3664"/>
          </a:xfrm>
        </p:grpSpPr>
        <p:sp>
          <p:nvSpPr>
            <p:cNvPr id="4" name="圆角矩形 4"/>
            <p:cNvSpPr/>
            <p:nvPr/>
          </p:nvSpPr>
          <p:spPr>
            <a:xfrm>
              <a:off x="8202" y="683"/>
              <a:ext cx="1435" cy="90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  <p:sp>
          <p:nvSpPr>
            <p:cNvPr id="5" name="圆角矩形 5"/>
            <p:cNvSpPr/>
            <p:nvPr/>
          </p:nvSpPr>
          <p:spPr>
            <a:xfrm>
              <a:off x="8296" y="3438"/>
              <a:ext cx="1435" cy="90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  <p:sp>
          <p:nvSpPr>
            <p:cNvPr id="9" name="圆角矩形 58"/>
            <p:cNvSpPr/>
            <p:nvPr/>
          </p:nvSpPr>
          <p:spPr>
            <a:xfrm>
              <a:off x="10240" y="683"/>
              <a:ext cx="5475" cy="90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论文写作</a:t>
              </a:r>
              <a:r>
                <a:rPr lang="en-US" altLang="zh-CN" sz="28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</a:t>
              </a: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写什么</a:t>
              </a:r>
            </a:p>
          </p:txBody>
        </p:sp>
        <p:sp>
          <p:nvSpPr>
            <p:cNvPr id="10" name="圆角矩形 59"/>
            <p:cNvSpPr/>
            <p:nvPr/>
          </p:nvSpPr>
          <p:spPr>
            <a:xfrm>
              <a:off x="10375" y="3420"/>
              <a:ext cx="5475" cy="90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学术不端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自己写</a:t>
              </a:r>
            </a:p>
          </p:txBody>
        </p:sp>
      </p:grpSp>
      <p:sp>
        <p:nvSpPr>
          <p:cNvPr id="14" name="TextBox 78"/>
          <p:cNvSpPr txBox="1"/>
          <p:nvPr/>
        </p:nvSpPr>
        <p:spPr>
          <a:xfrm>
            <a:off x="565975" y="3733289"/>
            <a:ext cx="206338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15" name="TextBox 79"/>
          <p:cNvSpPr txBox="1"/>
          <p:nvPr/>
        </p:nvSpPr>
        <p:spPr>
          <a:xfrm>
            <a:off x="641317" y="2677173"/>
            <a:ext cx="1912703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</a:p>
        </p:txBody>
      </p:sp>
      <p:pic>
        <p:nvPicPr>
          <p:cNvPr id="16" name="Picture 6" descr="C:\Users\asus\Desktop\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5" y="320799"/>
            <a:ext cx="2149833" cy="48130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组合 16"/>
          <p:cNvGrpSpPr/>
          <p:nvPr/>
        </p:nvGrpSpPr>
        <p:grpSpPr>
          <a:xfrm>
            <a:off x="6386735" y="2395638"/>
            <a:ext cx="4937156" cy="755015"/>
            <a:chOff x="4799" y="4244"/>
            <a:chExt cx="5142" cy="1189"/>
          </a:xfrm>
        </p:grpSpPr>
        <p:sp>
          <p:nvSpPr>
            <p:cNvPr id="18" name="TextBox 13"/>
            <p:cNvSpPr txBox="1"/>
            <p:nvPr/>
          </p:nvSpPr>
          <p:spPr>
            <a:xfrm>
              <a:off x="4799" y="4281"/>
              <a:ext cx="1709" cy="481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※ </a:t>
              </a:r>
              <a:r>
                <a:rPr lang="zh-CN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搭建框架</a:t>
              </a: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6791" y="4244"/>
              <a:ext cx="3150" cy="481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※ 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题目、摘要关键词写作方法</a:t>
              </a: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4813" y="4952"/>
              <a:ext cx="1908" cy="481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※ 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论文格式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735" y="4660856"/>
            <a:ext cx="5005250" cy="883997"/>
          </a:xfrm>
          <a:prstGeom prst="rect">
            <a:avLst/>
          </a:prstGeom>
        </p:spPr>
      </p:pic>
      <p:sp>
        <p:nvSpPr>
          <p:cNvPr id="21" name="TextBox 13"/>
          <p:cNvSpPr txBox="1"/>
          <p:nvPr/>
        </p:nvSpPr>
        <p:spPr>
          <a:xfrm>
            <a:off x="8299379" y="2912426"/>
            <a:ext cx="1831990" cy="305435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※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研学平台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871" y="923925"/>
            <a:ext cx="5563871" cy="3315971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807085" y="5570220"/>
            <a:ext cx="10577195" cy="7385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defTabSz="1450340">
              <a:lnSpc>
                <a:spcPct val="150000"/>
              </a:lnSpc>
              <a:defRPr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2017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年4月20日，《肿瘤生物学》宣布撤回107篇发表于2012年至201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年的论文，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被撤销原因是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同行评议造假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</a:p>
          <a:p>
            <a:pPr algn="just" defTabSz="1450340">
              <a:lnSpc>
                <a:spcPct val="150000"/>
              </a:lnSpc>
              <a:defRPr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2017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年6月15日，《分子神经生物学》也陆续撤稿了10篇中国医学论文。涉事作者取消项目、晋升、奖励和院士候选。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44073" y="5341435"/>
            <a:ext cx="1010385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027295" y="939800"/>
            <a:ext cx="7117080" cy="329882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41"/>
          <p:cNvGrpSpPr/>
          <p:nvPr/>
        </p:nvGrpSpPr>
        <p:grpSpPr>
          <a:xfrm>
            <a:off x="-10160" y="938953"/>
            <a:ext cx="6590453" cy="3317240"/>
            <a:chOff x="3189432" y="1419609"/>
            <a:chExt cx="2765136" cy="213145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3189432" y="1419609"/>
              <a:ext cx="2765136" cy="2131459"/>
            </a:xfrm>
            <a:prstGeom prst="rect">
              <a:avLst/>
            </a:prstGeom>
            <a:solidFill>
              <a:srgbClr val="16699F"/>
            </a:soli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sz="1705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92946" y="1909140"/>
              <a:ext cx="2621835" cy="148312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 defTabSz="1450340">
                <a:lnSpc>
                  <a:spcPct val="150000"/>
                </a:lnSpc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人民日报评论文撤稿事件：爱眼般维护科研诚信</a:t>
              </a:r>
            </a:p>
            <a:p>
              <a:pPr algn="just" defTabSz="1450340">
                <a:lnSpc>
                  <a:spcPct val="150000"/>
                </a:lnSpc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前不久，科技部公布了对国际期刊《肿瘤生物学》集体撤稿事件的初步查处结果。此举充分显示了我国政府维护科研诚信、惩治学术不端的决心，不仅社会各界普遍点赞，也赢得了国际科技界的尊重。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9564" y="1632702"/>
              <a:ext cx="2574883" cy="2766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人而无信，不知其可也</a:t>
              </a: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044169" y="4481780"/>
            <a:ext cx="720005" cy="7200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18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008315" y="4433520"/>
            <a:ext cx="816007" cy="816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05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1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术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37839" y="4386107"/>
            <a:ext cx="912007" cy="91200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266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不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24516" y="4298900"/>
            <a:ext cx="1008008" cy="10080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2" tIns="0" rIns="0" anchor="ctr"/>
          <a:lstStyle/>
          <a:p>
            <a:pPr algn="ctr" defTabSz="1450340">
              <a:lnSpc>
                <a:spcPct val="150000"/>
              </a:lnSpc>
              <a:defRPr/>
            </a:pPr>
            <a:r>
              <a:rPr lang="zh-CN" altLang="en-US" sz="3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端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120" y="4279900"/>
            <a:ext cx="3437255" cy="1026795"/>
          </a:xfrm>
          <a:prstGeom prst="rect">
            <a:avLst/>
          </a:prstGeom>
        </p:spPr>
      </p:pic>
      <p:sp>
        <p:nvSpPr>
          <p:cNvPr id="8" name="等腰三角形 4"/>
          <p:cNvSpPr>
            <a:spLocks noChangeArrowheads="1"/>
          </p:cNvSpPr>
          <p:nvPr/>
        </p:nvSpPr>
        <p:spPr bwMode="auto">
          <a:xfrm rot="5400000">
            <a:off x="47381" y="252591"/>
            <a:ext cx="197396" cy="28580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-280670" y="136525"/>
            <a:ext cx="4500245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2. </a:t>
            </a:r>
            <a:r>
              <a:rPr lang="zh-CN" altLang="en-US" sz="25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学术不端</a:t>
            </a:r>
            <a:r>
              <a:rPr lang="en-US" altLang="zh-CN" sz="25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---</a:t>
            </a:r>
            <a:r>
              <a:rPr lang="zh-CN" altLang="en-US" sz="25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案例解析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047069" y="1124927"/>
            <a:ext cx="6776716" cy="4502116"/>
            <a:chOff x="2098" y="2018"/>
            <a:chExt cx="11656" cy="7744"/>
          </a:xfrm>
        </p:grpSpPr>
        <p:grpSp>
          <p:nvGrpSpPr>
            <p:cNvPr id="4" name="组合 3"/>
            <p:cNvGrpSpPr/>
            <p:nvPr/>
          </p:nvGrpSpPr>
          <p:grpSpPr>
            <a:xfrm flipH="1">
              <a:off x="2098" y="2639"/>
              <a:ext cx="464" cy="6565"/>
              <a:chOff x="3324" y="2428"/>
              <a:chExt cx="464" cy="6565"/>
            </a:xfrm>
          </p:grpSpPr>
          <p:sp>
            <p:nvSpPr>
              <p:cNvPr id="1453" name="Oval 269"/>
              <p:cNvSpPr>
                <a:spLocks noChangeArrowheads="1"/>
              </p:cNvSpPr>
              <p:nvPr/>
            </p:nvSpPr>
            <p:spPr bwMode="auto">
              <a:xfrm>
                <a:off x="3437" y="5687"/>
                <a:ext cx="242" cy="254"/>
              </a:xfrm>
              <a:prstGeom prst="ellipse">
                <a:avLst/>
              </a:prstGeom>
              <a:gradFill>
                <a:gsLst>
                  <a:gs pos="0">
                    <a:srgbClr val="FECF40">
                      <a:alpha val="100000"/>
                    </a:srgbClr>
                  </a:gs>
                  <a:gs pos="100000">
                    <a:srgbClr val="846C21">
                      <a:alpha val="100000"/>
                      <a:lumMod val="47000"/>
                      <a:lumOff val="53000"/>
                    </a:srgbClr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l"/>
                <a:endParaRPr lang="zh-CN" altLang="en-US" sz="1355">
                  <a:solidFill>
                    <a:prstClr val="black"/>
                  </a:solidFill>
                  <a:latin typeface="Times New Roman" panose="02020603050405020304" charset="0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H="1">
                <a:off x="3551" y="2685"/>
                <a:ext cx="11" cy="6161"/>
              </a:xfrm>
              <a:prstGeom prst="line">
                <a:avLst/>
              </a:prstGeom>
              <a:ln w="139700">
                <a:gradFill>
                  <a:gsLst>
                    <a:gs pos="76000">
                      <a:srgbClr val="E08000">
                        <a:alpha val="100000"/>
                      </a:srgbClr>
                    </a:gs>
                    <a:gs pos="29000">
                      <a:srgbClr val="80D828">
                        <a:alpha val="100000"/>
                      </a:srgbClr>
                    </a:gs>
                    <a:gs pos="50000">
                      <a:srgbClr val="FFFF00"/>
                    </a:gs>
                    <a:gs pos="0">
                      <a:srgbClr val="00B050"/>
                    </a:gs>
                    <a:gs pos="100000">
                      <a:srgbClr val="C00000"/>
                    </a:gs>
                  </a:gsLst>
                  <a:lin ang="5400000" scaled="1"/>
                </a:gra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8" name="Oval 269"/>
              <p:cNvSpPr>
                <a:spLocks noChangeArrowheads="1"/>
              </p:cNvSpPr>
              <p:nvPr/>
            </p:nvSpPr>
            <p:spPr bwMode="auto">
              <a:xfrm flipH="1" flipV="1">
                <a:off x="3324" y="8549"/>
                <a:ext cx="464" cy="445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l"/>
                <a:endParaRPr lang="zh-CN" altLang="en-US" sz="1355">
                  <a:solidFill>
                    <a:prstClr val="black"/>
                  </a:solidFill>
                  <a:latin typeface="Times New Roman" panose="02020603050405020304" charset="0"/>
                </a:endParaRPr>
              </a:p>
            </p:txBody>
          </p:sp>
          <p:sp>
            <p:nvSpPr>
              <p:cNvPr id="1451" name="Oval 269"/>
              <p:cNvSpPr>
                <a:spLocks noChangeArrowheads="1"/>
              </p:cNvSpPr>
              <p:nvPr/>
            </p:nvSpPr>
            <p:spPr bwMode="auto">
              <a:xfrm rot="10800000">
                <a:off x="3344" y="2428"/>
                <a:ext cx="435" cy="445"/>
              </a:xfrm>
              <a:prstGeom prst="ellips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l"/>
                <a:endParaRPr lang="zh-CN" altLang="en-US" sz="1355">
                  <a:solidFill>
                    <a:prstClr val="black"/>
                  </a:solidFill>
                  <a:latin typeface="Times New Roman" panose="02020603050405020304" charset="0"/>
                </a:endParaRPr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 flipH="1">
              <a:off x="4742" y="2018"/>
              <a:ext cx="6474" cy="1893"/>
              <a:chOff x="4295" y="1972"/>
              <a:chExt cx="6474" cy="1893"/>
            </a:xfrm>
          </p:grpSpPr>
          <p:sp>
            <p:nvSpPr>
              <p:cNvPr id="31" name=" 184"/>
              <p:cNvSpPr>
                <a:spLocks noChangeAspect="1"/>
              </p:cNvSpPr>
              <p:nvPr/>
            </p:nvSpPr>
            <p:spPr>
              <a:xfrm>
                <a:off x="9012" y="2095"/>
                <a:ext cx="1757" cy="17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90000"/>
                  </a:schemeClr>
                </a:solidFill>
              </a:ln>
              <a:effectLst>
                <a:outerShdw blurRad="279400" dist="76200" dir="3000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0" name="组合 49"/>
              <p:cNvGrpSpPr>
                <a:grpSpLocks noChangeAspect="1"/>
              </p:cNvGrpSpPr>
              <p:nvPr/>
            </p:nvGrpSpPr>
            <p:grpSpPr>
              <a:xfrm>
                <a:off x="9156" y="2239"/>
                <a:ext cx="1467" cy="1467"/>
                <a:chOff x="6224892" y="4353111"/>
                <a:chExt cx="931637" cy="931637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6224892" y="4353111"/>
                  <a:ext cx="931637" cy="931637"/>
                </a:xfrm>
                <a:prstGeom prst="ellipse">
                  <a:avLst/>
                </a:prstGeom>
                <a:solidFill>
                  <a:srgbClr val="33996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6309150" y="4437369"/>
                  <a:ext cx="763118" cy="7631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n>
                  <a:gradFill>
                    <a:gsLst>
                      <a:gs pos="0">
                        <a:schemeClr val="bg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3" name="组合 52"/>
                <p:cNvGrpSpPr/>
                <p:nvPr/>
              </p:nvGrpSpPr>
              <p:grpSpPr>
                <a:xfrm>
                  <a:off x="6560055" y="4656435"/>
                  <a:ext cx="280881" cy="344039"/>
                  <a:chOff x="6605340" y="4486155"/>
                  <a:chExt cx="403136" cy="493783"/>
                </a:xfrm>
                <a:solidFill>
                  <a:schemeClr val="tx1"/>
                </a:solidFill>
              </p:grpSpPr>
              <p:sp>
                <p:nvSpPr>
                  <p:cNvPr id="54" name="Freeform 115"/>
                  <p:cNvSpPr/>
                  <p:nvPr/>
                </p:nvSpPr>
                <p:spPr bwMode="auto">
                  <a:xfrm>
                    <a:off x="6743694" y="4903605"/>
                    <a:ext cx="47708" cy="48902"/>
                  </a:xfrm>
                  <a:custGeom>
                    <a:avLst/>
                    <a:gdLst>
                      <a:gd name="T0" fmla="*/ 12 w 17"/>
                      <a:gd name="T1" fmla="*/ 0 h 17"/>
                      <a:gd name="T2" fmla="*/ 12 w 17"/>
                      <a:gd name="T3" fmla="*/ 4 h 17"/>
                      <a:gd name="T4" fmla="*/ 15 w 17"/>
                      <a:gd name="T5" fmla="*/ 9 h 17"/>
                      <a:gd name="T6" fmla="*/ 8 w 17"/>
                      <a:gd name="T7" fmla="*/ 14 h 17"/>
                      <a:gd name="T8" fmla="*/ 3 w 17"/>
                      <a:gd name="T9" fmla="*/ 7 h 17"/>
                      <a:gd name="T10" fmla="*/ 5 w 17"/>
                      <a:gd name="T11" fmla="*/ 4 h 17"/>
                      <a:gd name="T12" fmla="*/ 5 w 17"/>
                      <a:gd name="T13" fmla="*/ 1 h 17"/>
                      <a:gd name="T14" fmla="*/ 0 w 17"/>
                      <a:gd name="T15" fmla="*/ 8 h 17"/>
                      <a:gd name="T16" fmla="*/ 9 w 17"/>
                      <a:gd name="T17" fmla="*/ 17 h 17"/>
                      <a:gd name="T18" fmla="*/ 17 w 17"/>
                      <a:gd name="T19" fmla="*/ 8 h 17"/>
                      <a:gd name="T20" fmla="*/ 12 w 17"/>
                      <a:gd name="T21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7" h="17">
                        <a:moveTo>
                          <a:pt x="12" y="0"/>
                        </a:move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4" y="5"/>
                          <a:pt x="15" y="7"/>
                          <a:pt x="15" y="9"/>
                        </a:cubicBezTo>
                        <a:cubicBezTo>
                          <a:pt x="14" y="12"/>
                          <a:pt x="11" y="14"/>
                          <a:pt x="8" y="14"/>
                        </a:cubicBezTo>
                        <a:cubicBezTo>
                          <a:pt x="5" y="14"/>
                          <a:pt x="3" y="11"/>
                          <a:pt x="3" y="7"/>
                        </a:cubicBezTo>
                        <a:cubicBezTo>
                          <a:pt x="3" y="6"/>
                          <a:pt x="4" y="5"/>
                          <a:pt x="5" y="4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2" y="2"/>
                          <a:pt x="0" y="5"/>
                          <a:pt x="0" y="8"/>
                        </a:cubicBezTo>
                        <a:cubicBezTo>
                          <a:pt x="0" y="13"/>
                          <a:pt x="4" y="17"/>
                          <a:pt x="9" y="17"/>
                        </a:cubicBezTo>
                        <a:cubicBezTo>
                          <a:pt x="14" y="17"/>
                          <a:pt x="17" y="13"/>
                          <a:pt x="17" y="8"/>
                        </a:cubicBezTo>
                        <a:cubicBezTo>
                          <a:pt x="17" y="5"/>
                          <a:pt x="15" y="2"/>
                          <a:pt x="1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55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6762778" y="4895255"/>
                    <a:ext cx="8349" cy="3458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56" name="Freeform 117"/>
                  <p:cNvSpPr/>
                  <p:nvPr/>
                </p:nvSpPr>
                <p:spPr bwMode="auto">
                  <a:xfrm>
                    <a:off x="6754428" y="4684146"/>
                    <a:ext cx="51287" cy="134777"/>
                  </a:xfrm>
                  <a:custGeom>
                    <a:avLst/>
                    <a:gdLst>
                      <a:gd name="T0" fmla="*/ 22 w 43"/>
                      <a:gd name="T1" fmla="*/ 0 h 113"/>
                      <a:gd name="T2" fmla="*/ 0 w 43"/>
                      <a:gd name="T3" fmla="*/ 16 h 113"/>
                      <a:gd name="T4" fmla="*/ 0 w 43"/>
                      <a:gd name="T5" fmla="*/ 113 h 113"/>
                      <a:gd name="T6" fmla="*/ 43 w 43"/>
                      <a:gd name="T7" fmla="*/ 113 h 113"/>
                      <a:gd name="T8" fmla="*/ 43 w 43"/>
                      <a:gd name="T9" fmla="*/ 19 h 113"/>
                      <a:gd name="T10" fmla="*/ 22 w 43"/>
                      <a:gd name="T11" fmla="*/ 0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113">
                        <a:moveTo>
                          <a:pt x="22" y="0"/>
                        </a:moveTo>
                        <a:lnTo>
                          <a:pt x="0" y="16"/>
                        </a:lnTo>
                        <a:lnTo>
                          <a:pt x="0" y="113"/>
                        </a:lnTo>
                        <a:lnTo>
                          <a:pt x="43" y="113"/>
                        </a:lnTo>
                        <a:lnTo>
                          <a:pt x="43" y="19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57" name="Freeform 118"/>
                  <p:cNvSpPr/>
                  <p:nvPr/>
                </p:nvSpPr>
                <p:spPr bwMode="auto">
                  <a:xfrm>
                    <a:off x="6839111" y="4709192"/>
                    <a:ext cx="51287" cy="109730"/>
                  </a:xfrm>
                  <a:custGeom>
                    <a:avLst/>
                    <a:gdLst>
                      <a:gd name="T0" fmla="*/ 10 w 43"/>
                      <a:gd name="T1" fmla="*/ 29 h 92"/>
                      <a:gd name="T2" fmla="*/ 0 w 43"/>
                      <a:gd name="T3" fmla="*/ 21 h 92"/>
                      <a:gd name="T4" fmla="*/ 0 w 43"/>
                      <a:gd name="T5" fmla="*/ 92 h 92"/>
                      <a:gd name="T6" fmla="*/ 43 w 43"/>
                      <a:gd name="T7" fmla="*/ 92 h 92"/>
                      <a:gd name="T8" fmla="*/ 43 w 43"/>
                      <a:gd name="T9" fmla="*/ 0 h 92"/>
                      <a:gd name="T10" fmla="*/ 10 w 43"/>
                      <a:gd name="T11" fmla="*/ 29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10" y="29"/>
                        </a:moveTo>
                        <a:lnTo>
                          <a:pt x="0" y="21"/>
                        </a:lnTo>
                        <a:lnTo>
                          <a:pt x="0" y="92"/>
                        </a:lnTo>
                        <a:lnTo>
                          <a:pt x="43" y="92"/>
                        </a:lnTo>
                        <a:lnTo>
                          <a:pt x="43" y="0"/>
                        </a:lnTo>
                        <a:lnTo>
                          <a:pt x="10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58" name="Freeform 119"/>
                  <p:cNvSpPr/>
                  <p:nvPr/>
                </p:nvSpPr>
                <p:spPr bwMode="auto">
                  <a:xfrm>
                    <a:off x="6669746" y="4731854"/>
                    <a:ext cx="51287" cy="87068"/>
                  </a:xfrm>
                  <a:custGeom>
                    <a:avLst/>
                    <a:gdLst>
                      <a:gd name="T0" fmla="*/ 0 w 43"/>
                      <a:gd name="T1" fmla="*/ 36 h 73"/>
                      <a:gd name="T2" fmla="*/ 0 w 43"/>
                      <a:gd name="T3" fmla="*/ 73 h 73"/>
                      <a:gd name="T4" fmla="*/ 43 w 43"/>
                      <a:gd name="T5" fmla="*/ 73 h 73"/>
                      <a:gd name="T6" fmla="*/ 43 w 43"/>
                      <a:gd name="T7" fmla="*/ 0 h 73"/>
                      <a:gd name="T8" fmla="*/ 0 w 43"/>
                      <a:gd name="T9" fmla="*/ 36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73">
                        <a:moveTo>
                          <a:pt x="0" y="36"/>
                        </a:moveTo>
                        <a:lnTo>
                          <a:pt x="0" y="73"/>
                        </a:lnTo>
                        <a:lnTo>
                          <a:pt x="43" y="73"/>
                        </a:lnTo>
                        <a:lnTo>
                          <a:pt x="43" y="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59" name="Freeform 120"/>
                  <p:cNvSpPr/>
                  <p:nvPr/>
                </p:nvSpPr>
                <p:spPr bwMode="auto">
                  <a:xfrm>
                    <a:off x="6927372" y="4636437"/>
                    <a:ext cx="50094" cy="182485"/>
                  </a:xfrm>
                  <a:custGeom>
                    <a:avLst/>
                    <a:gdLst>
                      <a:gd name="T0" fmla="*/ 0 w 42"/>
                      <a:gd name="T1" fmla="*/ 153 h 153"/>
                      <a:gd name="T2" fmla="*/ 42 w 42"/>
                      <a:gd name="T3" fmla="*/ 153 h 153"/>
                      <a:gd name="T4" fmla="*/ 42 w 42"/>
                      <a:gd name="T5" fmla="*/ 0 h 153"/>
                      <a:gd name="T6" fmla="*/ 0 w 42"/>
                      <a:gd name="T7" fmla="*/ 35 h 153"/>
                      <a:gd name="T8" fmla="*/ 0 w 42"/>
                      <a:gd name="T9" fmla="*/ 153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153">
                        <a:moveTo>
                          <a:pt x="0" y="153"/>
                        </a:moveTo>
                        <a:lnTo>
                          <a:pt x="42" y="153"/>
                        </a:lnTo>
                        <a:lnTo>
                          <a:pt x="42" y="0"/>
                        </a:lnTo>
                        <a:lnTo>
                          <a:pt x="0" y="35"/>
                        </a:lnTo>
                        <a:lnTo>
                          <a:pt x="0" y="15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60" name="Freeform 121"/>
                  <p:cNvSpPr/>
                  <p:nvPr/>
                </p:nvSpPr>
                <p:spPr bwMode="auto">
                  <a:xfrm>
                    <a:off x="6904710" y="4556525"/>
                    <a:ext cx="25047" cy="51287"/>
                  </a:xfrm>
                  <a:custGeom>
                    <a:avLst/>
                    <a:gdLst>
                      <a:gd name="T0" fmla="*/ 21 w 21"/>
                      <a:gd name="T1" fmla="*/ 22 h 43"/>
                      <a:gd name="T2" fmla="*/ 0 w 21"/>
                      <a:gd name="T3" fmla="*/ 0 h 43"/>
                      <a:gd name="T4" fmla="*/ 0 w 21"/>
                      <a:gd name="T5" fmla="*/ 43 h 43"/>
                      <a:gd name="T6" fmla="*/ 21 w 21"/>
                      <a:gd name="T7" fmla="*/ 22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43">
                        <a:moveTo>
                          <a:pt x="21" y="22"/>
                        </a:moveTo>
                        <a:lnTo>
                          <a:pt x="0" y="0"/>
                        </a:lnTo>
                        <a:lnTo>
                          <a:pt x="0" y="43"/>
                        </a:lnTo>
                        <a:lnTo>
                          <a:pt x="21" y="2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61" name="Freeform 122"/>
                  <p:cNvSpPr>
                    <a:spLocks noEditPoints="1"/>
                  </p:cNvSpPr>
                  <p:nvPr/>
                </p:nvSpPr>
                <p:spPr bwMode="auto">
                  <a:xfrm>
                    <a:off x="6605340" y="4486155"/>
                    <a:ext cx="332767" cy="493783"/>
                  </a:xfrm>
                  <a:custGeom>
                    <a:avLst/>
                    <a:gdLst>
                      <a:gd name="T0" fmla="*/ 108 w 118"/>
                      <a:gd name="T1" fmla="*/ 69 h 175"/>
                      <a:gd name="T2" fmla="*/ 107 w 118"/>
                      <a:gd name="T3" fmla="*/ 70 h 175"/>
                      <a:gd name="T4" fmla="*/ 107 w 118"/>
                      <a:gd name="T5" fmla="*/ 123 h 175"/>
                      <a:gd name="T6" fmla="*/ 106 w 118"/>
                      <a:gd name="T7" fmla="*/ 123 h 175"/>
                      <a:gd name="T8" fmla="*/ 106 w 118"/>
                      <a:gd name="T9" fmla="*/ 136 h 175"/>
                      <a:gd name="T10" fmla="*/ 12 w 118"/>
                      <a:gd name="T11" fmla="*/ 136 h 175"/>
                      <a:gd name="T12" fmla="*/ 12 w 118"/>
                      <a:gd name="T13" fmla="*/ 12 h 175"/>
                      <a:gd name="T14" fmla="*/ 106 w 118"/>
                      <a:gd name="T15" fmla="*/ 12 h 175"/>
                      <a:gd name="T16" fmla="*/ 106 w 118"/>
                      <a:gd name="T17" fmla="*/ 15 h 175"/>
                      <a:gd name="T18" fmla="*/ 118 w 118"/>
                      <a:gd name="T19" fmla="*/ 15 h 175"/>
                      <a:gd name="T20" fmla="*/ 118 w 118"/>
                      <a:gd name="T21" fmla="*/ 10 h 175"/>
                      <a:gd name="T22" fmla="*/ 108 w 118"/>
                      <a:gd name="T23" fmla="*/ 0 h 175"/>
                      <a:gd name="T24" fmla="*/ 9 w 118"/>
                      <a:gd name="T25" fmla="*/ 0 h 175"/>
                      <a:gd name="T26" fmla="*/ 0 w 118"/>
                      <a:gd name="T27" fmla="*/ 10 h 175"/>
                      <a:gd name="T28" fmla="*/ 0 w 118"/>
                      <a:gd name="T29" fmla="*/ 165 h 175"/>
                      <a:gd name="T30" fmla="*/ 9 w 118"/>
                      <a:gd name="T31" fmla="*/ 175 h 175"/>
                      <a:gd name="T32" fmla="*/ 108 w 118"/>
                      <a:gd name="T33" fmla="*/ 175 h 175"/>
                      <a:gd name="T34" fmla="*/ 118 w 118"/>
                      <a:gd name="T35" fmla="*/ 165 h 175"/>
                      <a:gd name="T36" fmla="*/ 118 w 118"/>
                      <a:gd name="T37" fmla="*/ 123 h 175"/>
                      <a:gd name="T38" fmla="*/ 108 w 118"/>
                      <a:gd name="T39" fmla="*/ 123 h 175"/>
                      <a:gd name="T40" fmla="*/ 108 w 118"/>
                      <a:gd name="T41" fmla="*/ 69 h 175"/>
                      <a:gd name="T42" fmla="*/ 58 w 118"/>
                      <a:gd name="T43" fmla="*/ 170 h 175"/>
                      <a:gd name="T44" fmla="*/ 43 w 118"/>
                      <a:gd name="T45" fmla="*/ 155 h 175"/>
                      <a:gd name="T46" fmla="*/ 58 w 118"/>
                      <a:gd name="T47" fmla="*/ 140 h 175"/>
                      <a:gd name="T48" fmla="*/ 73 w 118"/>
                      <a:gd name="T49" fmla="*/ 155 h 175"/>
                      <a:gd name="T50" fmla="*/ 58 w 118"/>
                      <a:gd name="T51" fmla="*/ 170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18" h="175">
                        <a:moveTo>
                          <a:pt x="108" y="69"/>
                        </a:moveTo>
                        <a:cubicBezTo>
                          <a:pt x="107" y="70"/>
                          <a:pt x="107" y="70"/>
                          <a:pt x="107" y="70"/>
                        </a:cubicBezTo>
                        <a:cubicBezTo>
                          <a:pt x="107" y="123"/>
                          <a:pt x="107" y="123"/>
                          <a:pt x="107" y="123"/>
                        </a:cubicBezTo>
                        <a:cubicBezTo>
                          <a:pt x="106" y="123"/>
                          <a:pt x="106" y="123"/>
                          <a:pt x="106" y="123"/>
                        </a:cubicBezTo>
                        <a:cubicBezTo>
                          <a:pt x="106" y="136"/>
                          <a:pt x="106" y="136"/>
                          <a:pt x="106" y="136"/>
                        </a:cubicBezTo>
                        <a:cubicBezTo>
                          <a:pt x="12" y="136"/>
                          <a:pt x="12" y="136"/>
                          <a:pt x="12" y="136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106" y="12"/>
                          <a:pt x="106" y="12"/>
                          <a:pt x="106" y="12"/>
                        </a:cubicBezTo>
                        <a:cubicBezTo>
                          <a:pt x="106" y="15"/>
                          <a:pt x="106" y="15"/>
                          <a:pt x="106" y="15"/>
                        </a:cubicBezTo>
                        <a:cubicBezTo>
                          <a:pt x="118" y="15"/>
                          <a:pt x="118" y="15"/>
                          <a:pt x="118" y="15"/>
                        </a:cubicBezTo>
                        <a:cubicBezTo>
                          <a:pt x="118" y="10"/>
                          <a:pt x="118" y="10"/>
                          <a:pt x="118" y="10"/>
                        </a:cubicBezTo>
                        <a:cubicBezTo>
                          <a:pt x="118" y="4"/>
                          <a:pt x="114" y="0"/>
                          <a:pt x="108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10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71"/>
                          <a:pt x="4" y="175"/>
                          <a:pt x="9" y="175"/>
                        </a:cubicBezTo>
                        <a:cubicBezTo>
                          <a:pt x="108" y="175"/>
                          <a:pt x="108" y="175"/>
                          <a:pt x="108" y="175"/>
                        </a:cubicBezTo>
                        <a:cubicBezTo>
                          <a:pt x="114" y="175"/>
                          <a:pt x="118" y="171"/>
                          <a:pt x="118" y="165"/>
                        </a:cubicBezTo>
                        <a:cubicBezTo>
                          <a:pt x="118" y="123"/>
                          <a:pt x="118" y="123"/>
                          <a:pt x="118" y="123"/>
                        </a:cubicBezTo>
                        <a:cubicBezTo>
                          <a:pt x="108" y="123"/>
                          <a:pt x="108" y="123"/>
                          <a:pt x="108" y="123"/>
                        </a:cubicBezTo>
                        <a:lnTo>
                          <a:pt x="108" y="69"/>
                        </a:lnTo>
                        <a:close/>
                        <a:moveTo>
                          <a:pt x="58" y="170"/>
                        </a:moveTo>
                        <a:cubicBezTo>
                          <a:pt x="50" y="170"/>
                          <a:pt x="43" y="163"/>
                          <a:pt x="43" y="155"/>
                        </a:cubicBezTo>
                        <a:cubicBezTo>
                          <a:pt x="43" y="147"/>
                          <a:pt x="50" y="140"/>
                          <a:pt x="58" y="140"/>
                        </a:cubicBezTo>
                        <a:cubicBezTo>
                          <a:pt x="66" y="140"/>
                          <a:pt x="73" y="147"/>
                          <a:pt x="73" y="155"/>
                        </a:cubicBezTo>
                        <a:cubicBezTo>
                          <a:pt x="73" y="163"/>
                          <a:pt x="66" y="170"/>
                          <a:pt x="58" y="17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62" name="Freeform 123"/>
                  <p:cNvSpPr/>
                  <p:nvPr/>
                </p:nvSpPr>
                <p:spPr bwMode="auto">
                  <a:xfrm>
                    <a:off x="6669746" y="4543406"/>
                    <a:ext cx="338730" cy="200376"/>
                  </a:xfrm>
                  <a:custGeom>
                    <a:avLst/>
                    <a:gdLst>
                      <a:gd name="T0" fmla="*/ 204 w 284"/>
                      <a:gd name="T1" fmla="*/ 0 h 168"/>
                      <a:gd name="T2" fmla="*/ 239 w 284"/>
                      <a:gd name="T3" fmla="*/ 35 h 168"/>
                      <a:gd name="T4" fmla="*/ 152 w 284"/>
                      <a:gd name="T5" fmla="*/ 108 h 168"/>
                      <a:gd name="T6" fmla="*/ 93 w 284"/>
                      <a:gd name="T7" fmla="*/ 59 h 168"/>
                      <a:gd name="T8" fmla="*/ 0 w 284"/>
                      <a:gd name="T9" fmla="*/ 134 h 168"/>
                      <a:gd name="T10" fmla="*/ 0 w 284"/>
                      <a:gd name="T11" fmla="*/ 168 h 168"/>
                      <a:gd name="T12" fmla="*/ 93 w 284"/>
                      <a:gd name="T13" fmla="*/ 92 h 168"/>
                      <a:gd name="T14" fmla="*/ 152 w 284"/>
                      <a:gd name="T15" fmla="*/ 142 h 168"/>
                      <a:gd name="T16" fmla="*/ 256 w 284"/>
                      <a:gd name="T17" fmla="*/ 52 h 168"/>
                      <a:gd name="T18" fmla="*/ 284 w 284"/>
                      <a:gd name="T19" fmla="*/ 80 h 168"/>
                      <a:gd name="T20" fmla="*/ 284 w 284"/>
                      <a:gd name="T21" fmla="*/ 0 h 168"/>
                      <a:gd name="T22" fmla="*/ 204 w 284"/>
                      <a:gd name="T23" fmla="*/ 0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4" h="168">
                        <a:moveTo>
                          <a:pt x="204" y="0"/>
                        </a:moveTo>
                        <a:lnTo>
                          <a:pt x="239" y="35"/>
                        </a:lnTo>
                        <a:lnTo>
                          <a:pt x="152" y="108"/>
                        </a:lnTo>
                        <a:lnTo>
                          <a:pt x="93" y="59"/>
                        </a:lnTo>
                        <a:lnTo>
                          <a:pt x="0" y="134"/>
                        </a:lnTo>
                        <a:lnTo>
                          <a:pt x="0" y="168"/>
                        </a:lnTo>
                        <a:lnTo>
                          <a:pt x="93" y="92"/>
                        </a:lnTo>
                        <a:lnTo>
                          <a:pt x="152" y="142"/>
                        </a:lnTo>
                        <a:lnTo>
                          <a:pt x="256" y="52"/>
                        </a:lnTo>
                        <a:lnTo>
                          <a:pt x="284" y="80"/>
                        </a:lnTo>
                        <a:lnTo>
                          <a:pt x="284" y="0"/>
                        </a:lnTo>
                        <a:lnTo>
                          <a:pt x="20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</p:grpSp>
          </p:grpSp>
          <p:grpSp>
            <p:nvGrpSpPr>
              <p:cNvPr id="70" name="组合 69"/>
              <p:cNvGrpSpPr/>
              <p:nvPr/>
            </p:nvGrpSpPr>
            <p:grpSpPr>
              <a:xfrm>
                <a:off x="9156" y="2215"/>
                <a:ext cx="1467" cy="1467"/>
                <a:chOff x="5814759" y="1352647"/>
                <a:chExt cx="931637" cy="931637"/>
              </a:xfrm>
            </p:grpSpPr>
            <p:sp>
              <p:nvSpPr>
                <p:cNvPr id="71" name="椭圆 70"/>
                <p:cNvSpPr/>
                <p:nvPr/>
              </p:nvSpPr>
              <p:spPr>
                <a:xfrm>
                  <a:off x="5814759" y="1352647"/>
                  <a:ext cx="931637" cy="931637"/>
                </a:xfrm>
                <a:prstGeom prst="ellipse">
                  <a:avLst/>
                </a:prstGeom>
                <a:solidFill>
                  <a:srgbClr val="33996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5899017" y="1436905"/>
                  <a:ext cx="763118" cy="76311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3" name="组合 72"/>
                <p:cNvGrpSpPr/>
                <p:nvPr/>
              </p:nvGrpSpPr>
              <p:grpSpPr>
                <a:xfrm>
                  <a:off x="6113964" y="1661043"/>
                  <a:ext cx="352516" cy="331040"/>
                  <a:chOff x="3411256" y="4486155"/>
                  <a:chExt cx="567731" cy="533142"/>
                </a:xfrm>
                <a:solidFill>
                  <a:schemeClr val="tx1"/>
                </a:solidFill>
              </p:grpSpPr>
              <p:sp>
                <p:nvSpPr>
                  <p:cNvPr id="74" name="Freeform 156"/>
                  <p:cNvSpPr/>
                  <p:nvPr/>
                </p:nvSpPr>
                <p:spPr bwMode="auto">
                  <a:xfrm>
                    <a:off x="3411256" y="4486155"/>
                    <a:ext cx="363778" cy="435340"/>
                  </a:xfrm>
                  <a:custGeom>
                    <a:avLst/>
                    <a:gdLst>
                      <a:gd name="T0" fmla="*/ 11 w 129"/>
                      <a:gd name="T1" fmla="*/ 12 h 154"/>
                      <a:gd name="T2" fmla="*/ 118 w 129"/>
                      <a:gd name="T3" fmla="*/ 12 h 154"/>
                      <a:gd name="T4" fmla="*/ 118 w 129"/>
                      <a:gd name="T5" fmla="*/ 31 h 154"/>
                      <a:gd name="T6" fmla="*/ 129 w 129"/>
                      <a:gd name="T7" fmla="*/ 31 h 154"/>
                      <a:gd name="T8" fmla="*/ 129 w 129"/>
                      <a:gd name="T9" fmla="*/ 10 h 154"/>
                      <a:gd name="T10" fmla="*/ 120 w 129"/>
                      <a:gd name="T11" fmla="*/ 0 h 154"/>
                      <a:gd name="T12" fmla="*/ 10 w 129"/>
                      <a:gd name="T13" fmla="*/ 0 h 154"/>
                      <a:gd name="T14" fmla="*/ 0 w 129"/>
                      <a:gd name="T15" fmla="*/ 10 h 154"/>
                      <a:gd name="T16" fmla="*/ 0 w 129"/>
                      <a:gd name="T17" fmla="*/ 144 h 154"/>
                      <a:gd name="T18" fmla="*/ 10 w 129"/>
                      <a:gd name="T19" fmla="*/ 154 h 154"/>
                      <a:gd name="T20" fmla="*/ 69 w 129"/>
                      <a:gd name="T21" fmla="*/ 154 h 154"/>
                      <a:gd name="T22" fmla="*/ 69 w 129"/>
                      <a:gd name="T23" fmla="*/ 143 h 154"/>
                      <a:gd name="T24" fmla="*/ 11 w 129"/>
                      <a:gd name="T25" fmla="*/ 143 h 154"/>
                      <a:gd name="T26" fmla="*/ 11 w 129"/>
                      <a:gd name="T27" fmla="*/ 12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29" h="154">
                        <a:moveTo>
                          <a:pt x="11" y="12"/>
                        </a:moveTo>
                        <a:cubicBezTo>
                          <a:pt x="118" y="12"/>
                          <a:pt x="118" y="12"/>
                          <a:pt x="118" y="12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129" y="31"/>
                          <a:pt x="129" y="31"/>
                          <a:pt x="129" y="31"/>
                        </a:cubicBezTo>
                        <a:cubicBezTo>
                          <a:pt x="129" y="10"/>
                          <a:pt x="129" y="10"/>
                          <a:pt x="129" y="10"/>
                        </a:cubicBezTo>
                        <a:cubicBezTo>
                          <a:pt x="129" y="5"/>
                          <a:pt x="125" y="0"/>
                          <a:pt x="12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5" y="0"/>
                          <a:pt x="0" y="5"/>
                          <a:pt x="0" y="10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50"/>
                          <a:pt x="5" y="154"/>
                          <a:pt x="10" y="154"/>
                        </a:cubicBezTo>
                        <a:cubicBezTo>
                          <a:pt x="69" y="154"/>
                          <a:pt x="69" y="154"/>
                          <a:pt x="69" y="154"/>
                        </a:cubicBezTo>
                        <a:cubicBezTo>
                          <a:pt x="69" y="143"/>
                          <a:pt x="69" y="143"/>
                          <a:pt x="69" y="143"/>
                        </a:cubicBezTo>
                        <a:cubicBezTo>
                          <a:pt x="11" y="143"/>
                          <a:pt x="11" y="143"/>
                          <a:pt x="11" y="143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75" name="Freeform 157"/>
                  <p:cNvSpPr>
                    <a:spLocks noEditPoints="1"/>
                  </p:cNvSpPr>
                  <p:nvPr/>
                </p:nvSpPr>
                <p:spPr bwMode="auto">
                  <a:xfrm>
                    <a:off x="3617595" y="4585150"/>
                    <a:ext cx="361392" cy="434147"/>
                  </a:xfrm>
                  <a:custGeom>
                    <a:avLst/>
                    <a:gdLst>
                      <a:gd name="T0" fmla="*/ 119 w 128"/>
                      <a:gd name="T1" fmla="*/ 0 h 154"/>
                      <a:gd name="T2" fmla="*/ 9 w 128"/>
                      <a:gd name="T3" fmla="*/ 0 h 154"/>
                      <a:gd name="T4" fmla="*/ 0 w 128"/>
                      <a:gd name="T5" fmla="*/ 10 h 154"/>
                      <a:gd name="T6" fmla="*/ 0 w 128"/>
                      <a:gd name="T7" fmla="*/ 144 h 154"/>
                      <a:gd name="T8" fmla="*/ 9 w 128"/>
                      <a:gd name="T9" fmla="*/ 154 h 154"/>
                      <a:gd name="T10" fmla="*/ 119 w 128"/>
                      <a:gd name="T11" fmla="*/ 154 h 154"/>
                      <a:gd name="T12" fmla="*/ 128 w 128"/>
                      <a:gd name="T13" fmla="*/ 144 h 154"/>
                      <a:gd name="T14" fmla="*/ 128 w 128"/>
                      <a:gd name="T15" fmla="*/ 10 h 154"/>
                      <a:gd name="T16" fmla="*/ 119 w 128"/>
                      <a:gd name="T17" fmla="*/ 0 h 154"/>
                      <a:gd name="T18" fmla="*/ 117 w 128"/>
                      <a:gd name="T19" fmla="*/ 142 h 154"/>
                      <a:gd name="T20" fmla="*/ 10 w 128"/>
                      <a:gd name="T21" fmla="*/ 142 h 154"/>
                      <a:gd name="T22" fmla="*/ 10 w 128"/>
                      <a:gd name="T23" fmla="*/ 12 h 154"/>
                      <a:gd name="T24" fmla="*/ 117 w 128"/>
                      <a:gd name="T25" fmla="*/ 12 h 154"/>
                      <a:gd name="T26" fmla="*/ 117 w 128"/>
                      <a:gd name="T27" fmla="*/ 142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28" h="154">
                        <a:moveTo>
                          <a:pt x="119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5"/>
                          <a:pt x="0" y="10"/>
                        </a:cubicBezTo>
                        <a:cubicBezTo>
                          <a:pt x="0" y="144"/>
                          <a:pt x="0" y="144"/>
                          <a:pt x="0" y="144"/>
                        </a:cubicBezTo>
                        <a:cubicBezTo>
                          <a:pt x="0" y="150"/>
                          <a:pt x="4" y="154"/>
                          <a:pt x="9" y="154"/>
                        </a:cubicBezTo>
                        <a:cubicBezTo>
                          <a:pt x="119" y="154"/>
                          <a:pt x="119" y="154"/>
                          <a:pt x="119" y="154"/>
                        </a:cubicBezTo>
                        <a:cubicBezTo>
                          <a:pt x="124" y="154"/>
                          <a:pt x="128" y="150"/>
                          <a:pt x="128" y="144"/>
                        </a:cubicBezTo>
                        <a:cubicBezTo>
                          <a:pt x="128" y="10"/>
                          <a:pt x="128" y="10"/>
                          <a:pt x="128" y="10"/>
                        </a:cubicBezTo>
                        <a:cubicBezTo>
                          <a:pt x="128" y="5"/>
                          <a:pt x="124" y="0"/>
                          <a:pt x="119" y="0"/>
                        </a:cubicBezTo>
                        <a:close/>
                        <a:moveTo>
                          <a:pt x="117" y="142"/>
                        </a:moveTo>
                        <a:cubicBezTo>
                          <a:pt x="10" y="142"/>
                          <a:pt x="10" y="142"/>
                          <a:pt x="10" y="142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17" y="12"/>
                          <a:pt x="117" y="12"/>
                          <a:pt x="117" y="12"/>
                        </a:cubicBezTo>
                        <a:lnTo>
                          <a:pt x="117" y="1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76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671267" y="4692494"/>
                    <a:ext cx="256434" cy="2504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77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71267" y="4760479"/>
                    <a:ext cx="256434" cy="2504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78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671267" y="4828463"/>
                    <a:ext cx="256434" cy="2146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79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3671267" y="4895255"/>
                    <a:ext cx="256434" cy="2266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80" name="Freeform 162"/>
                  <p:cNvSpPr/>
                  <p:nvPr/>
                </p:nvSpPr>
                <p:spPr bwMode="auto">
                  <a:xfrm>
                    <a:off x="3468506" y="4597077"/>
                    <a:ext cx="132391" cy="273131"/>
                  </a:xfrm>
                  <a:custGeom>
                    <a:avLst/>
                    <a:gdLst>
                      <a:gd name="T0" fmla="*/ 47 w 47"/>
                      <a:gd name="T1" fmla="*/ 97 h 97"/>
                      <a:gd name="T2" fmla="*/ 47 w 47"/>
                      <a:gd name="T3" fmla="*/ 78 h 97"/>
                      <a:gd name="T4" fmla="*/ 47 w 47"/>
                      <a:gd name="T5" fmla="*/ 78 h 97"/>
                      <a:gd name="T6" fmla="*/ 17 w 47"/>
                      <a:gd name="T7" fmla="*/ 48 h 97"/>
                      <a:gd name="T8" fmla="*/ 47 w 47"/>
                      <a:gd name="T9" fmla="*/ 19 h 97"/>
                      <a:gd name="T10" fmla="*/ 47 w 47"/>
                      <a:gd name="T11" fmla="*/ 19 h 97"/>
                      <a:gd name="T12" fmla="*/ 47 w 47"/>
                      <a:gd name="T13" fmla="*/ 0 h 97"/>
                      <a:gd name="T14" fmla="*/ 38 w 47"/>
                      <a:gd name="T15" fmla="*/ 0 h 97"/>
                      <a:gd name="T16" fmla="*/ 38 w 47"/>
                      <a:gd name="T17" fmla="*/ 8 h 97"/>
                      <a:gd name="T18" fmla="*/ 24 w 47"/>
                      <a:gd name="T19" fmla="*/ 14 h 97"/>
                      <a:gd name="T20" fmla="*/ 19 w 47"/>
                      <a:gd name="T21" fmla="*/ 8 h 97"/>
                      <a:gd name="T22" fmla="*/ 6 w 47"/>
                      <a:gd name="T23" fmla="*/ 20 h 97"/>
                      <a:gd name="T24" fmla="*/ 12 w 47"/>
                      <a:gd name="T25" fmla="*/ 26 h 97"/>
                      <a:gd name="T26" fmla="*/ 6 w 47"/>
                      <a:gd name="T27" fmla="*/ 40 h 97"/>
                      <a:gd name="T28" fmla="*/ 0 w 47"/>
                      <a:gd name="T29" fmla="*/ 40 h 97"/>
                      <a:gd name="T30" fmla="*/ 0 w 47"/>
                      <a:gd name="T31" fmla="*/ 57 h 97"/>
                      <a:gd name="T32" fmla="*/ 6 w 47"/>
                      <a:gd name="T33" fmla="*/ 57 h 97"/>
                      <a:gd name="T34" fmla="*/ 12 w 47"/>
                      <a:gd name="T35" fmla="*/ 71 h 97"/>
                      <a:gd name="T36" fmla="*/ 6 w 47"/>
                      <a:gd name="T37" fmla="*/ 77 h 97"/>
                      <a:gd name="T38" fmla="*/ 18 w 47"/>
                      <a:gd name="T39" fmla="*/ 89 h 97"/>
                      <a:gd name="T40" fmla="*/ 24 w 47"/>
                      <a:gd name="T41" fmla="*/ 83 h 97"/>
                      <a:gd name="T42" fmla="*/ 38 w 47"/>
                      <a:gd name="T43" fmla="*/ 89 h 97"/>
                      <a:gd name="T44" fmla="*/ 38 w 47"/>
                      <a:gd name="T45" fmla="*/ 97 h 97"/>
                      <a:gd name="T46" fmla="*/ 47 w 47"/>
                      <a:gd name="T47" fmla="*/ 9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7" h="97">
                        <a:moveTo>
                          <a:pt x="47" y="97"/>
                        </a:moveTo>
                        <a:cubicBezTo>
                          <a:pt x="47" y="78"/>
                          <a:pt x="47" y="78"/>
                          <a:pt x="47" y="78"/>
                        </a:cubicBezTo>
                        <a:cubicBezTo>
                          <a:pt x="47" y="78"/>
                          <a:pt x="47" y="78"/>
                          <a:pt x="47" y="78"/>
                        </a:cubicBezTo>
                        <a:cubicBezTo>
                          <a:pt x="30" y="78"/>
                          <a:pt x="17" y="64"/>
                          <a:pt x="17" y="48"/>
                        </a:cubicBezTo>
                        <a:cubicBezTo>
                          <a:pt x="17" y="32"/>
                          <a:pt x="30" y="19"/>
                          <a:pt x="47" y="19"/>
                        </a:cubicBezTo>
                        <a:cubicBezTo>
                          <a:pt x="47" y="19"/>
                          <a:pt x="47" y="19"/>
                          <a:pt x="47" y="19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38" y="0"/>
                          <a:pt x="38" y="0"/>
                          <a:pt x="38" y="0"/>
                        </a:cubicBezTo>
                        <a:cubicBezTo>
                          <a:pt x="38" y="8"/>
                          <a:pt x="38" y="8"/>
                          <a:pt x="38" y="8"/>
                        </a:cubicBezTo>
                        <a:cubicBezTo>
                          <a:pt x="33" y="9"/>
                          <a:pt x="28" y="11"/>
                          <a:pt x="24" y="14"/>
                        </a:cubicBezTo>
                        <a:cubicBezTo>
                          <a:pt x="19" y="8"/>
                          <a:pt x="19" y="8"/>
                          <a:pt x="19" y="8"/>
                        </a:cubicBezTo>
                        <a:cubicBezTo>
                          <a:pt x="6" y="20"/>
                          <a:pt x="6" y="20"/>
                          <a:pt x="6" y="20"/>
                        </a:cubicBezTo>
                        <a:cubicBezTo>
                          <a:pt x="12" y="26"/>
                          <a:pt x="12" y="26"/>
                          <a:pt x="12" y="26"/>
                        </a:cubicBezTo>
                        <a:cubicBezTo>
                          <a:pt x="9" y="30"/>
                          <a:pt x="7" y="35"/>
                          <a:pt x="6" y="40"/>
                        </a:cubicBez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0" y="57"/>
                          <a:pt x="0" y="57"/>
                          <a:pt x="0" y="57"/>
                        </a:cubicBezTo>
                        <a:cubicBezTo>
                          <a:pt x="6" y="57"/>
                          <a:pt x="6" y="57"/>
                          <a:pt x="6" y="57"/>
                        </a:cubicBezTo>
                        <a:cubicBezTo>
                          <a:pt x="7" y="62"/>
                          <a:pt x="9" y="67"/>
                          <a:pt x="12" y="71"/>
                        </a:cubicBezTo>
                        <a:cubicBezTo>
                          <a:pt x="6" y="77"/>
                          <a:pt x="6" y="77"/>
                          <a:pt x="6" y="77"/>
                        </a:cubicBezTo>
                        <a:cubicBezTo>
                          <a:pt x="18" y="89"/>
                          <a:pt x="18" y="89"/>
                          <a:pt x="18" y="89"/>
                        </a:cubicBezTo>
                        <a:cubicBezTo>
                          <a:pt x="24" y="83"/>
                          <a:pt x="24" y="83"/>
                          <a:pt x="24" y="83"/>
                        </a:cubicBezTo>
                        <a:cubicBezTo>
                          <a:pt x="28" y="86"/>
                          <a:pt x="33" y="88"/>
                          <a:pt x="38" y="89"/>
                        </a:cubicBezTo>
                        <a:cubicBezTo>
                          <a:pt x="38" y="97"/>
                          <a:pt x="38" y="97"/>
                          <a:pt x="38" y="97"/>
                        </a:cubicBezTo>
                        <a:lnTo>
                          <a:pt x="47" y="9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81" name="Freeform 163"/>
                  <p:cNvSpPr/>
                  <p:nvPr/>
                </p:nvSpPr>
                <p:spPr bwMode="auto">
                  <a:xfrm>
                    <a:off x="3538876" y="4669833"/>
                    <a:ext cx="62021" cy="127621"/>
                  </a:xfrm>
                  <a:custGeom>
                    <a:avLst/>
                    <a:gdLst>
                      <a:gd name="T0" fmla="*/ 22 w 22"/>
                      <a:gd name="T1" fmla="*/ 7 h 45"/>
                      <a:gd name="T2" fmla="*/ 22 w 22"/>
                      <a:gd name="T3" fmla="*/ 0 h 45"/>
                      <a:gd name="T4" fmla="*/ 22 w 22"/>
                      <a:gd name="T5" fmla="*/ 0 h 45"/>
                      <a:gd name="T6" fmla="*/ 0 w 22"/>
                      <a:gd name="T7" fmla="*/ 22 h 45"/>
                      <a:gd name="T8" fmla="*/ 22 w 22"/>
                      <a:gd name="T9" fmla="*/ 45 h 45"/>
                      <a:gd name="T10" fmla="*/ 22 w 22"/>
                      <a:gd name="T11" fmla="*/ 45 h 45"/>
                      <a:gd name="T12" fmla="*/ 22 w 22"/>
                      <a:gd name="T13" fmla="*/ 38 h 45"/>
                      <a:gd name="T14" fmla="*/ 22 w 22"/>
                      <a:gd name="T15" fmla="*/ 38 h 45"/>
                      <a:gd name="T16" fmla="*/ 7 w 22"/>
                      <a:gd name="T17" fmla="*/ 22 h 45"/>
                      <a:gd name="T18" fmla="*/ 22 w 22"/>
                      <a:gd name="T19" fmla="*/ 7 h 45"/>
                      <a:gd name="T20" fmla="*/ 22 w 22"/>
                      <a:gd name="T21" fmla="*/ 7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2" h="45">
                        <a:moveTo>
                          <a:pt x="22" y="7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9" y="0"/>
                          <a:pt x="0" y="10"/>
                          <a:pt x="0" y="22"/>
                        </a:cubicBezTo>
                        <a:cubicBezTo>
                          <a:pt x="0" y="35"/>
                          <a:pt x="9" y="45"/>
                          <a:pt x="22" y="45"/>
                        </a:cubicBezTo>
                        <a:cubicBezTo>
                          <a:pt x="22" y="45"/>
                          <a:pt x="22" y="45"/>
                          <a:pt x="22" y="45"/>
                        </a:cubicBezTo>
                        <a:cubicBezTo>
                          <a:pt x="22" y="38"/>
                          <a:pt x="22" y="38"/>
                          <a:pt x="22" y="38"/>
                        </a:cubicBezTo>
                        <a:cubicBezTo>
                          <a:pt x="22" y="38"/>
                          <a:pt x="22" y="38"/>
                          <a:pt x="22" y="38"/>
                        </a:cubicBezTo>
                        <a:cubicBezTo>
                          <a:pt x="13" y="38"/>
                          <a:pt x="7" y="31"/>
                          <a:pt x="7" y="22"/>
                        </a:cubicBezTo>
                        <a:cubicBezTo>
                          <a:pt x="7" y="14"/>
                          <a:pt x="13" y="7"/>
                          <a:pt x="22" y="7"/>
                        </a:cubicBezTo>
                        <a:cubicBezTo>
                          <a:pt x="22" y="7"/>
                          <a:pt x="22" y="7"/>
                          <a:pt x="2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82" name="Freeform 164"/>
                  <p:cNvSpPr/>
                  <p:nvPr/>
                </p:nvSpPr>
                <p:spPr bwMode="auto">
                  <a:xfrm>
                    <a:off x="3578236" y="4709192"/>
                    <a:ext cx="22662" cy="45323"/>
                  </a:xfrm>
                  <a:custGeom>
                    <a:avLst/>
                    <a:gdLst>
                      <a:gd name="T0" fmla="*/ 8 w 8"/>
                      <a:gd name="T1" fmla="*/ 16 h 16"/>
                      <a:gd name="T2" fmla="*/ 8 w 8"/>
                      <a:gd name="T3" fmla="*/ 0 h 16"/>
                      <a:gd name="T4" fmla="*/ 0 w 8"/>
                      <a:gd name="T5" fmla="*/ 8 h 16"/>
                      <a:gd name="T6" fmla="*/ 8 w 8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6">
                        <a:moveTo>
                          <a:pt x="8" y="16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3" y="0"/>
                          <a:pt x="0" y="4"/>
                          <a:pt x="0" y="8"/>
                        </a:cubicBezTo>
                        <a:cubicBezTo>
                          <a:pt x="0" y="13"/>
                          <a:pt x="3" y="16"/>
                          <a:pt x="8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</p:grpSp>
          </p:grpSp>
          <p:grpSp>
            <p:nvGrpSpPr>
              <p:cNvPr id="83" name="组合 82"/>
              <p:cNvGrpSpPr/>
              <p:nvPr/>
            </p:nvGrpSpPr>
            <p:grpSpPr>
              <a:xfrm rot="16200000" flipH="1">
                <a:off x="8105" y="2194"/>
                <a:ext cx="1893" cy="1449"/>
                <a:chOff x="911201" y="1622002"/>
                <a:chExt cx="2283025" cy="1747386"/>
              </a:xfrm>
              <a:solidFill>
                <a:srgbClr val="339966"/>
              </a:solidFill>
            </p:grpSpPr>
            <p:sp>
              <p:nvSpPr>
                <p:cNvPr id="84" name="矩形 83"/>
                <p:cNvSpPr/>
                <p:nvPr/>
              </p:nvSpPr>
              <p:spPr>
                <a:xfrm>
                  <a:off x="2026099" y="1679379"/>
                  <a:ext cx="60759" cy="48962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任意多边形 84"/>
                <p:cNvSpPr/>
                <p:nvPr/>
              </p:nvSpPr>
              <p:spPr>
                <a:xfrm rot="-2700000" flipV="1">
                  <a:off x="1283460" y="1824478"/>
                  <a:ext cx="1547880" cy="1544910"/>
                </a:xfrm>
                <a:custGeom>
                  <a:avLst/>
                  <a:gdLst>
                    <a:gd name="connsiteX0" fmla="*/ 871669 w 901730"/>
                    <a:gd name="connsiteY0" fmla="*/ 0 h 900000"/>
                    <a:gd name="connsiteX1" fmla="*/ 901730 w 901730"/>
                    <a:gd name="connsiteY1" fmla="*/ 0 h 900000"/>
                    <a:gd name="connsiteX2" fmla="*/ 1730 w 901730"/>
                    <a:gd name="connsiteY2" fmla="*/ 900000 h 900000"/>
                    <a:gd name="connsiteX3" fmla="*/ 0 w 901730"/>
                    <a:gd name="connsiteY3" fmla="*/ 899913 h 900000"/>
                    <a:gd name="connsiteX4" fmla="*/ 0 w 901730"/>
                    <a:gd name="connsiteY4" fmla="*/ 869852 h 900000"/>
                    <a:gd name="connsiteX5" fmla="*/ 1731 w 901730"/>
                    <a:gd name="connsiteY5" fmla="*/ 869939 h 900000"/>
                    <a:gd name="connsiteX6" fmla="*/ 871669 w 901730"/>
                    <a:gd name="connsiteY6" fmla="*/ 1 h 90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730" h="900000">
                      <a:moveTo>
                        <a:pt x="871669" y="0"/>
                      </a:moveTo>
                      <a:lnTo>
                        <a:pt x="901730" y="0"/>
                      </a:lnTo>
                      <a:cubicBezTo>
                        <a:pt x="901730" y="497056"/>
                        <a:pt x="498786" y="900000"/>
                        <a:pt x="1730" y="900000"/>
                      </a:cubicBezTo>
                      <a:lnTo>
                        <a:pt x="0" y="899913"/>
                      </a:lnTo>
                      <a:lnTo>
                        <a:pt x="0" y="869852"/>
                      </a:lnTo>
                      <a:lnTo>
                        <a:pt x="1731" y="869939"/>
                      </a:lnTo>
                      <a:cubicBezTo>
                        <a:pt x="482184" y="869939"/>
                        <a:pt x="871669" y="480454"/>
                        <a:pt x="87166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911201" y="2587444"/>
                  <a:ext cx="98933" cy="989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椭圆 86"/>
                <p:cNvSpPr/>
                <p:nvPr/>
              </p:nvSpPr>
              <p:spPr>
                <a:xfrm>
                  <a:off x="3095293" y="2587444"/>
                  <a:ext cx="98933" cy="989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1952570" y="2048530"/>
                  <a:ext cx="209661" cy="2096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椭圆 88"/>
                <p:cNvSpPr/>
                <p:nvPr/>
              </p:nvSpPr>
              <p:spPr>
                <a:xfrm>
                  <a:off x="2007933" y="2106832"/>
                  <a:ext cx="98933" cy="989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2007011" y="1622002"/>
                  <a:ext cx="98933" cy="989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1" name="文本框 49"/>
              <p:cNvSpPr txBox="1"/>
              <p:nvPr/>
            </p:nvSpPr>
            <p:spPr>
              <a:xfrm>
                <a:off x="4295" y="2565"/>
                <a:ext cx="3743" cy="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tx1"/>
                    </a:solidFill>
                    <a:ea typeface="+mn-lt"/>
                    <a:sym typeface="+mn-ea"/>
                  </a:rPr>
                  <a:t>论文不端行为</a:t>
                </a:r>
              </a:p>
            </p:txBody>
          </p:sp>
        </p:grpSp>
        <p:grpSp>
          <p:nvGrpSpPr>
            <p:cNvPr id="132" name="组合 131"/>
            <p:cNvGrpSpPr/>
            <p:nvPr/>
          </p:nvGrpSpPr>
          <p:grpSpPr>
            <a:xfrm flipH="1">
              <a:off x="4742" y="4926"/>
              <a:ext cx="7103" cy="2008"/>
              <a:chOff x="6358" y="4707"/>
              <a:chExt cx="7103" cy="2008"/>
            </a:xfrm>
          </p:grpSpPr>
          <p:sp>
            <p:nvSpPr>
              <p:cNvPr id="115" name=" 184"/>
              <p:cNvSpPr>
                <a:spLocks noChangeAspect="1"/>
              </p:cNvSpPr>
              <p:nvPr/>
            </p:nvSpPr>
            <p:spPr>
              <a:xfrm>
                <a:off x="11704" y="4778"/>
                <a:ext cx="1757" cy="17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90000"/>
                  </a:schemeClr>
                </a:solidFill>
              </a:ln>
              <a:effectLst>
                <a:outerShdw blurRad="279400" dist="76200" dir="3000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 rot="16200000" flipH="1">
                <a:off x="10791" y="4929"/>
                <a:ext cx="1893" cy="1449"/>
                <a:chOff x="911201" y="1622002"/>
                <a:chExt cx="2283025" cy="1747386"/>
              </a:xfrm>
              <a:solidFill>
                <a:srgbClr val="FFC000"/>
              </a:solidFill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2026099" y="1679379"/>
                  <a:ext cx="60759" cy="48962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 rot="-2700000" flipV="1">
                  <a:off x="1283460" y="1824478"/>
                  <a:ext cx="1547880" cy="1544910"/>
                </a:xfrm>
                <a:custGeom>
                  <a:avLst/>
                  <a:gdLst>
                    <a:gd name="connsiteX0" fmla="*/ 871669 w 901730"/>
                    <a:gd name="connsiteY0" fmla="*/ 0 h 900000"/>
                    <a:gd name="connsiteX1" fmla="*/ 901730 w 901730"/>
                    <a:gd name="connsiteY1" fmla="*/ 0 h 900000"/>
                    <a:gd name="connsiteX2" fmla="*/ 1730 w 901730"/>
                    <a:gd name="connsiteY2" fmla="*/ 900000 h 900000"/>
                    <a:gd name="connsiteX3" fmla="*/ 0 w 901730"/>
                    <a:gd name="connsiteY3" fmla="*/ 899913 h 900000"/>
                    <a:gd name="connsiteX4" fmla="*/ 0 w 901730"/>
                    <a:gd name="connsiteY4" fmla="*/ 869852 h 900000"/>
                    <a:gd name="connsiteX5" fmla="*/ 1731 w 901730"/>
                    <a:gd name="connsiteY5" fmla="*/ 869939 h 900000"/>
                    <a:gd name="connsiteX6" fmla="*/ 871669 w 901730"/>
                    <a:gd name="connsiteY6" fmla="*/ 1 h 90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730" h="900000">
                      <a:moveTo>
                        <a:pt x="871669" y="0"/>
                      </a:moveTo>
                      <a:lnTo>
                        <a:pt x="901730" y="0"/>
                      </a:lnTo>
                      <a:cubicBezTo>
                        <a:pt x="901730" y="497056"/>
                        <a:pt x="498786" y="900000"/>
                        <a:pt x="1730" y="900000"/>
                      </a:cubicBezTo>
                      <a:lnTo>
                        <a:pt x="0" y="899913"/>
                      </a:lnTo>
                      <a:lnTo>
                        <a:pt x="0" y="869852"/>
                      </a:lnTo>
                      <a:lnTo>
                        <a:pt x="1731" y="869939"/>
                      </a:lnTo>
                      <a:cubicBezTo>
                        <a:pt x="482184" y="869939"/>
                        <a:pt x="871669" y="480454"/>
                        <a:pt x="87166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911201" y="2587444"/>
                  <a:ext cx="98933" cy="989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3095293" y="2587444"/>
                  <a:ext cx="98933" cy="989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1952570" y="2048530"/>
                  <a:ext cx="209661" cy="2096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2007933" y="2106832"/>
                  <a:ext cx="98933" cy="989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2007011" y="1622002"/>
                  <a:ext cx="98933" cy="989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11848" y="4929"/>
                <a:ext cx="1467" cy="1467"/>
                <a:chOff x="7524723" y="3076352"/>
                <a:chExt cx="931637" cy="931637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7524723" y="3076352"/>
                  <a:ext cx="931637" cy="931637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7608981" y="3160610"/>
                  <a:ext cx="763118" cy="76311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gradFill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6" name="组合 65"/>
                <p:cNvGrpSpPr/>
                <p:nvPr/>
              </p:nvGrpSpPr>
              <p:grpSpPr>
                <a:xfrm>
                  <a:off x="7845514" y="3367127"/>
                  <a:ext cx="364366" cy="342888"/>
                  <a:chOff x="5067933" y="4413400"/>
                  <a:chExt cx="586815" cy="552226"/>
                </a:xfrm>
                <a:solidFill>
                  <a:schemeClr val="tx1"/>
                </a:solidFill>
              </p:grpSpPr>
              <p:sp>
                <p:nvSpPr>
                  <p:cNvPr id="67" name="Freeform 124"/>
                  <p:cNvSpPr>
                    <a:spLocks noEditPoints="1"/>
                  </p:cNvSpPr>
                  <p:nvPr/>
                </p:nvSpPr>
                <p:spPr bwMode="auto">
                  <a:xfrm>
                    <a:off x="5121606" y="4413400"/>
                    <a:ext cx="242121" cy="304142"/>
                  </a:xfrm>
                  <a:custGeom>
                    <a:avLst/>
                    <a:gdLst>
                      <a:gd name="T0" fmla="*/ 6 w 86"/>
                      <a:gd name="T1" fmla="*/ 68 h 108"/>
                      <a:gd name="T2" fmla="*/ 14 w 86"/>
                      <a:gd name="T3" fmla="*/ 77 h 108"/>
                      <a:gd name="T4" fmla="*/ 45 w 86"/>
                      <a:gd name="T5" fmla="*/ 108 h 108"/>
                      <a:gd name="T6" fmla="*/ 76 w 86"/>
                      <a:gd name="T7" fmla="*/ 77 h 108"/>
                      <a:gd name="T8" fmla="*/ 76 w 86"/>
                      <a:gd name="T9" fmla="*/ 77 h 108"/>
                      <a:gd name="T10" fmla="*/ 84 w 86"/>
                      <a:gd name="T11" fmla="*/ 68 h 108"/>
                      <a:gd name="T12" fmla="*/ 78 w 86"/>
                      <a:gd name="T13" fmla="*/ 59 h 108"/>
                      <a:gd name="T14" fmla="*/ 78 w 86"/>
                      <a:gd name="T15" fmla="*/ 59 h 108"/>
                      <a:gd name="T16" fmla="*/ 68 w 86"/>
                      <a:gd name="T17" fmla="*/ 24 h 108"/>
                      <a:gd name="T18" fmla="*/ 22 w 86"/>
                      <a:gd name="T19" fmla="*/ 19 h 108"/>
                      <a:gd name="T20" fmla="*/ 11 w 86"/>
                      <a:gd name="T21" fmla="*/ 59 h 108"/>
                      <a:gd name="T22" fmla="*/ 11 w 86"/>
                      <a:gd name="T23" fmla="*/ 59 h 108"/>
                      <a:gd name="T24" fmla="*/ 6 w 86"/>
                      <a:gd name="T25" fmla="*/ 68 h 108"/>
                      <a:gd name="T26" fmla="*/ 14 w 86"/>
                      <a:gd name="T27" fmla="*/ 60 h 108"/>
                      <a:gd name="T28" fmla="*/ 14 w 86"/>
                      <a:gd name="T29" fmla="*/ 60 h 108"/>
                      <a:gd name="T30" fmla="*/ 15 w 86"/>
                      <a:gd name="T31" fmla="*/ 60 h 108"/>
                      <a:gd name="T32" fmla="*/ 15 w 86"/>
                      <a:gd name="T33" fmla="*/ 58 h 108"/>
                      <a:gd name="T34" fmla="*/ 17 w 86"/>
                      <a:gd name="T35" fmla="*/ 46 h 108"/>
                      <a:gd name="T36" fmla="*/ 20 w 86"/>
                      <a:gd name="T37" fmla="*/ 42 h 108"/>
                      <a:gd name="T38" fmla="*/ 56 w 86"/>
                      <a:gd name="T39" fmla="*/ 34 h 108"/>
                      <a:gd name="T40" fmla="*/ 73 w 86"/>
                      <a:gd name="T41" fmla="*/ 61 h 108"/>
                      <a:gd name="T42" fmla="*/ 74 w 86"/>
                      <a:gd name="T43" fmla="*/ 61 h 108"/>
                      <a:gd name="T44" fmla="*/ 75 w 86"/>
                      <a:gd name="T45" fmla="*/ 61 h 108"/>
                      <a:gd name="T46" fmla="*/ 76 w 86"/>
                      <a:gd name="T47" fmla="*/ 60 h 108"/>
                      <a:gd name="T48" fmla="*/ 80 w 86"/>
                      <a:gd name="T49" fmla="*/ 62 h 108"/>
                      <a:gd name="T50" fmla="*/ 82 w 86"/>
                      <a:gd name="T51" fmla="*/ 68 h 108"/>
                      <a:gd name="T52" fmla="*/ 80 w 86"/>
                      <a:gd name="T53" fmla="*/ 73 h 108"/>
                      <a:gd name="T54" fmla="*/ 76 w 86"/>
                      <a:gd name="T55" fmla="*/ 75 h 108"/>
                      <a:gd name="T56" fmla="*/ 76 w 86"/>
                      <a:gd name="T57" fmla="*/ 75 h 108"/>
                      <a:gd name="T58" fmla="*/ 74 w 86"/>
                      <a:gd name="T59" fmla="*/ 75 h 108"/>
                      <a:gd name="T60" fmla="*/ 74 w 86"/>
                      <a:gd name="T61" fmla="*/ 77 h 108"/>
                      <a:gd name="T62" fmla="*/ 63 w 86"/>
                      <a:gd name="T63" fmla="*/ 98 h 108"/>
                      <a:gd name="T64" fmla="*/ 55 w 86"/>
                      <a:gd name="T65" fmla="*/ 104 h 108"/>
                      <a:gd name="T66" fmla="*/ 45 w 86"/>
                      <a:gd name="T67" fmla="*/ 106 h 108"/>
                      <a:gd name="T68" fmla="*/ 35 w 86"/>
                      <a:gd name="T69" fmla="*/ 104 h 108"/>
                      <a:gd name="T70" fmla="*/ 26 w 86"/>
                      <a:gd name="T71" fmla="*/ 98 h 108"/>
                      <a:gd name="T72" fmla="*/ 16 w 86"/>
                      <a:gd name="T73" fmla="*/ 77 h 108"/>
                      <a:gd name="T74" fmla="*/ 15 w 86"/>
                      <a:gd name="T75" fmla="*/ 75 h 108"/>
                      <a:gd name="T76" fmla="*/ 14 w 86"/>
                      <a:gd name="T77" fmla="*/ 75 h 108"/>
                      <a:gd name="T78" fmla="*/ 8 w 86"/>
                      <a:gd name="T79" fmla="*/ 68 h 108"/>
                      <a:gd name="T80" fmla="*/ 10 w 86"/>
                      <a:gd name="T81" fmla="*/ 62 h 108"/>
                      <a:gd name="T82" fmla="*/ 14 w 86"/>
                      <a:gd name="T83" fmla="*/ 6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6" h="108">
                        <a:moveTo>
                          <a:pt x="6" y="68"/>
                        </a:moveTo>
                        <a:cubicBezTo>
                          <a:pt x="6" y="73"/>
                          <a:pt x="9" y="77"/>
                          <a:pt x="14" y="77"/>
                        </a:cubicBezTo>
                        <a:cubicBezTo>
                          <a:pt x="17" y="95"/>
                          <a:pt x="29" y="108"/>
                          <a:pt x="45" y="108"/>
                        </a:cubicBezTo>
                        <a:cubicBezTo>
                          <a:pt x="60" y="108"/>
                          <a:pt x="73" y="95"/>
                          <a:pt x="76" y="77"/>
                        </a:cubicBezTo>
                        <a:cubicBezTo>
                          <a:pt x="76" y="77"/>
                          <a:pt x="76" y="77"/>
                          <a:pt x="76" y="77"/>
                        </a:cubicBezTo>
                        <a:cubicBezTo>
                          <a:pt x="81" y="77"/>
                          <a:pt x="84" y="73"/>
                          <a:pt x="84" y="68"/>
                        </a:cubicBezTo>
                        <a:cubicBezTo>
                          <a:pt x="84" y="63"/>
                          <a:pt x="81" y="59"/>
                          <a:pt x="78" y="59"/>
                        </a:cubicBezTo>
                        <a:cubicBezTo>
                          <a:pt x="78" y="59"/>
                          <a:pt x="78" y="59"/>
                          <a:pt x="78" y="59"/>
                        </a:cubicBezTo>
                        <a:cubicBezTo>
                          <a:pt x="78" y="59"/>
                          <a:pt x="86" y="31"/>
                          <a:pt x="68" y="24"/>
                        </a:cubicBezTo>
                        <a:cubicBezTo>
                          <a:pt x="66" y="0"/>
                          <a:pt x="22" y="19"/>
                          <a:pt x="22" y="19"/>
                        </a:cubicBezTo>
                        <a:cubicBezTo>
                          <a:pt x="0" y="30"/>
                          <a:pt x="11" y="59"/>
                          <a:pt x="11" y="59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8" y="61"/>
                          <a:pt x="6" y="64"/>
                          <a:pt x="6" y="68"/>
                        </a:cubicBezTo>
                        <a:close/>
                        <a:moveTo>
                          <a:pt x="14" y="60"/>
                        </a:moveTo>
                        <a:cubicBezTo>
                          <a:pt x="14" y="60"/>
                          <a:pt x="14" y="60"/>
                          <a:pt x="14" y="60"/>
                        </a:cubicBezTo>
                        <a:cubicBezTo>
                          <a:pt x="15" y="60"/>
                          <a:pt x="15" y="60"/>
                          <a:pt x="15" y="60"/>
                        </a:cubicBezTo>
                        <a:cubicBezTo>
                          <a:pt x="15" y="58"/>
                          <a:pt x="15" y="58"/>
                          <a:pt x="15" y="58"/>
                        </a:cubicBezTo>
                        <a:cubicBezTo>
                          <a:pt x="17" y="46"/>
                          <a:pt x="17" y="46"/>
                          <a:pt x="17" y="46"/>
                        </a:cubicBezTo>
                        <a:cubicBezTo>
                          <a:pt x="19" y="44"/>
                          <a:pt x="20" y="42"/>
                          <a:pt x="20" y="42"/>
                        </a:cubicBezTo>
                        <a:cubicBezTo>
                          <a:pt x="40" y="43"/>
                          <a:pt x="56" y="34"/>
                          <a:pt x="56" y="34"/>
                        </a:cubicBezTo>
                        <a:cubicBezTo>
                          <a:pt x="69" y="24"/>
                          <a:pt x="73" y="61"/>
                          <a:pt x="73" y="61"/>
                        </a:cubicBezTo>
                        <a:cubicBezTo>
                          <a:pt x="74" y="61"/>
                          <a:pt x="74" y="61"/>
                          <a:pt x="74" y="61"/>
                        </a:cubicBezTo>
                        <a:cubicBezTo>
                          <a:pt x="75" y="61"/>
                          <a:pt x="75" y="61"/>
                          <a:pt x="75" y="61"/>
                        </a:cubicBezTo>
                        <a:cubicBezTo>
                          <a:pt x="76" y="60"/>
                          <a:pt x="76" y="60"/>
                          <a:pt x="76" y="60"/>
                        </a:cubicBezTo>
                        <a:cubicBezTo>
                          <a:pt x="78" y="60"/>
                          <a:pt x="79" y="61"/>
                          <a:pt x="80" y="62"/>
                        </a:cubicBezTo>
                        <a:cubicBezTo>
                          <a:pt x="81" y="64"/>
                          <a:pt x="82" y="66"/>
                          <a:pt x="82" y="68"/>
                        </a:cubicBezTo>
                        <a:cubicBezTo>
                          <a:pt x="82" y="70"/>
                          <a:pt x="81" y="72"/>
                          <a:pt x="80" y="73"/>
                        </a:cubicBezTo>
                        <a:cubicBezTo>
                          <a:pt x="79" y="75"/>
                          <a:pt x="78" y="75"/>
                          <a:pt x="76" y="75"/>
                        </a:cubicBezTo>
                        <a:cubicBezTo>
                          <a:pt x="76" y="75"/>
                          <a:pt x="76" y="75"/>
                          <a:pt x="76" y="75"/>
                        </a:cubicBezTo>
                        <a:cubicBezTo>
                          <a:pt x="74" y="75"/>
                          <a:pt x="74" y="75"/>
                          <a:pt x="74" y="75"/>
                        </a:cubicBezTo>
                        <a:cubicBezTo>
                          <a:pt x="74" y="77"/>
                          <a:pt x="74" y="77"/>
                          <a:pt x="74" y="77"/>
                        </a:cubicBezTo>
                        <a:cubicBezTo>
                          <a:pt x="72" y="85"/>
                          <a:pt x="69" y="92"/>
                          <a:pt x="63" y="98"/>
                        </a:cubicBezTo>
                        <a:cubicBezTo>
                          <a:pt x="61" y="100"/>
                          <a:pt x="58" y="102"/>
                          <a:pt x="55" y="104"/>
                        </a:cubicBezTo>
                        <a:cubicBezTo>
                          <a:pt x="51" y="105"/>
                          <a:pt x="48" y="106"/>
                          <a:pt x="45" y="106"/>
                        </a:cubicBezTo>
                        <a:cubicBezTo>
                          <a:pt x="41" y="106"/>
                          <a:pt x="38" y="105"/>
                          <a:pt x="35" y="104"/>
                        </a:cubicBezTo>
                        <a:cubicBezTo>
                          <a:pt x="32" y="102"/>
                          <a:pt x="29" y="100"/>
                          <a:pt x="26" y="98"/>
                        </a:cubicBezTo>
                        <a:cubicBezTo>
                          <a:pt x="21" y="93"/>
                          <a:pt x="17" y="85"/>
                          <a:pt x="16" y="77"/>
                        </a:cubicBezTo>
                        <a:cubicBezTo>
                          <a:pt x="15" y="75"/>
                          <a:pt x="15" y="75"/>
                          <a:pt x="15" y="75"/>
                        </a:cubicBezTo>
                        <a:cubicBezTo>
                          <a:pt x="14" y="75"/>
                          <a:pt x="14" y="75"/>
                          <a:pt x="14" y="75"/>
                        </a:cubicBezTo>
                        <a:cubicBezTo>
                          <a:pt x="11" y="75"/>
                          <a:pt x="8" y="72"/>
                          <a:pt x="8" y="68"/>
                        </a:cubicBezTo>
                        <a:cubicBezTo>
                          <a:pt x="8" y="66"/>
                          <a:pt x="9" y="64"/>
                          <a:pt x="10" y="62"/>
                        </a:cubicBezTo>
                        <a:cubicBezTo>
                          <a:pt x="11" y="61"/>
                          <a:pt x="13" y="60"/>
                          <a:pt x="14" y="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68" name="Freeform 125"/>
                  <p:cNvSpPr/>
                  <p:nvPr/>
                </p:nvSpPr>
                <p:spPr bwMode="auto">
                  <a:xfrm>
                    <a:off x="5067933" y="4717542"/>
                    <a:ext cx="361392" cy="248084"/>
                  </a:xfrm>
                  <a:custGeom>
                    <a:avLst/>
                    <a:gdLst>
                      <a:gd name="T0" fmla="*/ 126 w 128"/>
                      <a:gd name="T1" fmla="*/ 61 h 88"/>
                      <a:gd name="T2" fmla="*/ 113 w 128"/>
                      <a:gd name="T3" fmla="*/ 64 h 88"/>
                      <a:gd name="T4" fmla="*/ 99 w 128"/>
                      <a:gd name="T5" fmla="*/ 70 h 88"/>
                      <a:gd name="T6" fmla="*/ 83 w 128"/>
                      <a:gd name="T7" fmla="*/ 33 h 88"/>
                      <a:gd name="T8" fmla="*/ 94 w 128"/>
                      <a:gd name="T9" fmla="*/ 28 h 88"/>
                      <a:gd name="T10" fmla="*/ 119 w 128"/>
                      <a:gd name="T11" fmla="*/ 12 h 88"/>
                      <a:gd name="T12" fmla="*/ 99 w 128"/>
                      <a:gd name="T13" fmla="*/ 0 h 88"/>
                      <a:gd name="T14" fmla="*/ 72 w 128"/>
                      <a:gd name="T15" fmla="*/ 43 h 88"/>
                      <a:gd name="T16" fmla="*/ 68 w 128"/>
                      <a:gd name="T17" fmla="*/ 23 h 88"/>
                      <a:gd name="T18" fmla="*/ 72 w 128"/>
                      <a:gd name="T19" fmla="*/ 17 h 88"/>
                      <a:gd name="T20" fmla="*/ 64 w 128"/>
                      <a:gd name="T21" fmla="*/ 10 h 88"/>
                      <a:gd name="T22" fmla="*/ 56 w 128"/>
                      <a:gd name="T23" fmla="*/ 17 h 88"/>
                      <a:gd name="T24" fmla="*/ 60 w 128"/>
                      <a:gd name="T25" fmla="*/ 23 h 88"/>
                      <a:gd name="T26" fmla="*/ 57 w 128"/>
                      <a:gd name="T27" fmla="*/ 43 h 88"/>
                      <a:gd name="T28" fmla="*/ 29 w 128"/>
                      <a:gd name="T29" fmla="*/ 0 h 88"/>
                      <a:gd name="T30" fmla="*/ 0 w 128"/>
                      <a:gd name="T31" fmla="*/ 28 h 88"/>
                      <a:gd name="T32" fmla="*/ 0 w 128"/>
                      <a:gd name="T33" fmla="*/ 82 h 88"/>
                      <a:gd name="T34" fmla="*/ 64 w 128"/>
                      <a:gd name="T35" fmla="*/ 88 h 88"/>
                      <a:gd name="T36" fmla="*/ 128 w 128"/>
                      <a:gd name="T37" fmla="*/ 82 h 88"/>
                      <a:gd name="T38" fmla="*/ 128 w 128"/>
                      <a:gd name="T39" fmla="*/ 65 h 88"/>
                      <a:gd name="T40" fmla="*/ 126 w 128"/>
                      <a:gd name="T41" fmla="*/ 6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28" h="88">
                        <a:moveTo>
                          <a:pt x="126" y="61"/>
                        </a:moveTo>
                        <a:cubicBezTo>
                          <a:pt x="113" y="64"/>
                          <a:pt x="113" y="64"/>
                          <a:pt x="113" y="64"/>
                        </a:cubicBezTo>
                        <a:cubicBezTo>
                          <a:pt x="99" y="70"/>
                          <a:pt x="99" y="70"/>
                          <a:pt x="99" y="70"/>
                        </a:cubicBezTo>
                        <a:cubicBezTo>
                          <a:pt x="83" y="33"/>
                          <a:pt x="83" y="33"/>
                          <a:pt x="83" y="33"/>
                        </a:cubicBezTo>
                        <a:cubicBezTo>
                          <a:pt x="94" y="28"/>
                          <a:pt x="94" y="28"/>
                          <a:pt x="94" y="28"/>
                        </a:cubicBezTo>
                        <a:cubicBezTo>
                          <a:pt x="119" y="12"/>
                          <a:pt x="119" y="12"/>
                          <a:pt x="119" y="12"/>
                        </a:cubicBezTo>
                        <a:cubicBezTo>
                          <a:pt x="114" y="7"/>
                          <a:pt x="107" y="3"/>
                          <a:pt x="99" y="0"/>
                        </a:cubicBezTo>
                        <a:cubicBezTo>
                          <a:pt x="72" y="43"/>
                          <a:pt x="72" y="43"/>
                          <a:pt x="72" y="43"/>
                        </a:cubicBezTo>
                        <a:cubicBezTo>
                          <a:pt x="68" y="23"/>
                          <a:pt x="68" y="23"/>
                          <a:pt x="68" y="23"/>
                        </a:cubicBezTo>
                        <a:cubicBezTo>
                          <a:pt x="70" y="22"/>
                          <a:pt x="72" y="20"/>
                          <a:pt x="72" y="17"/>
                        </a:cubicBezTo>
                        <a:cubicBezTo>
                          <a:pt x="72" y="13"/>
                          <a:pt x="68" y="10"/>
                          <a:pt x="64" y="10"/>
                        </a:cubicBezTo>
                        <a:cubicBezTo>
                          <a:pt x="60" y="10"/>
                          <a:pt x="56" y="13"/>
                          <a:pt x="56" y="17"/>
                        </a:cubicBezTo>
                        <a:cubicBezTo>
                          <a:pt x="56" y="20"/>
                          <a:pt x="58" y="22"/>
                          <a:pt x="60" y="23"/>
                        </a:cubicBezTo>
                        <a:cubicBezTo>
                          <a:pt x="57" y="43"/>
                          <a:pt x="57" y="43"/>
                          <a:pt x="57" y="43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14" y="6"/>
                          <a:pt x="3" y="16"/>
                          <a:pt x="0" y="28"/>
                        </a:cubicBezTo>
                        <a:cubicBezTo>
                          <a:pt x="0" y="82"/>
                          <a:pt x="0" y="82"/>
                          <a:pt x="0" y="82"/>
                        </a:cubicBezTo>
                        <a:cubicBezTo>
                          <a:pt x="0" y="82"/>
                          <a:pt x="33" y="88"/>
                          <a:pt x="64" y="88"/>
                        </a:cubicBezTo>
                        <a:cubicBezTo>
                          <a:pt x="95" y="88"/>
                          <a:pt x="128" y="82"/>
                          <a:pt x="128" y="82"/>
                        </a:cubicBezTo>
                        <a:cubicBezTo>
                          <a:pt x="128" y="65"/>
                          <a:pt x="128" y="65"/>
                          <a:pt x="128" y="65"/>
                        </a:cubicBezTo>
                        <a:cubicBezTo>
                          <a:pt x="127" y="64"/>
                          <a:pt x="126" y="62"/>
                          <a:pt x="126" y="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  <p:sp>
                <p:nvSpPr>
                  <p:cNvPr id="69" name="Freeform 126"/>
                  <p:cNvSpPr>
                    <a:spLocks noEditPoints="1"/>
                  </p:cNvSpPr>
                  <p:nvPr/>
                </p:nvSpPr>
                <p:spPr bwMode="auto">
                  <a:xfrm>
                    <a:off x="5321981" y="4644786"/>
                    <a:ext cx="332767" cy="273131"/>
                  </a:xfrm>
                  <a:custGeom>
                    <a:avLst/>
                    <a:gdLst>
                      <a:gd name="T0" fmla="*/ 117 w 118"/>
                      <a:gd name="T1" fmla="*/ 60 h 97"/>
                      <a:gd name="T2" fmla="*/ 93 w 118"/>
                      <a:gd name="T3" fmla="*/ 4 h 97"/>
                      <a:gd name="T4" fmla="*/ 87 w 118"/>
                      <a:gd name="T5" fmla="*/ 1 h 97"/>
                      <a:gd name="T6" fmla="*/ 84 w 118"/>
                      <a:gd name="T7" fmla="*/ 7 h 97"/>
                      <a:gd name="T8" fmla="*/ 6 w 118"/>
                      <a:gd name="T9" fmla="*/ 59 h 97"/>
                      <a:gd name="T10" fmla="*/ 0 w 118"/>
                      <a:gd name="T11" fmla="*/ 61 h 97"/>
                      <a:gd name="T12" fmla="*/ 11 w 118"/>
                      <a:gd name="T13" fmla="*/ 89 h 97"/>
                      <a:gd name="T14" fmla="*/ 17 w 118"/>
                      <a:gd name="T15" fmla="*/ 86 h 97"/>
                      <a:gd name="T16" fmla="*/ 13 w 118"/>
                      <a:gd name="T17" fmla="*/ 76 h 97"/>
                      <a:gd name="T18" fmla="*/ 15 w 118"/>
                      <a:gd name="T19" fmla="*/ 75 h 97"/>
                      <a:gd name="T20" fmla="*/ 19 w 118"/>
                      <a:gd name="T21" fmla="*/ 85 h 97"/>
                      <a:gd name="T22" fmla="*/ 39 w 118"/>
                      <a:gd name="T23" fmla="*/ 81 h 97"/>
                      <a:gd name="T24" fmla="*/ 40 w 118"/>
                      <a:gd name="T25" fmla="*/ 84 h 97"/>
                      <a:gd name="T26" fmla="*/ 62 w 118"/>
                      <a:gd name="T27" fmla="*/ 94 h 97"/>
                      <a:gd name="T28" fmla="*/ 71 w 118"/>
                      <a:gd name="T29" fmla="*/ 74 h 97"/>
                      <a:gd name="T30" fmla="*/ 108 w 118"/>
                      <a:gd name="T31" fmla="*/ 65 h 97"/>
                      <a:gd name="T32" fmla="*/ 89 w 118"/>
                      <a:gd name="T33" fmla="*/ 23 h 97"/>
                      <a:gd name="T34" fmla="*/ 91 w 118"/>
                      <a:gd name="T35" fmla="*/ 22 h 97"/>
                      <a:gd name="T36" fmla="*/ 110 w 118"/>
                      <a:gd name="T37" fmla="*/ 66 h 97"/>
                      <a:gd name="T38" fmla="*/ 114 w 118"/>
                      <a:gd name="T39" fmla="*/ 66 h 97"/>
                      <a:gd name="T40" fmla="*/ 117 w 118"/>
                      <a:gd name="T41" fmla="*/ 60 h 97"/>
                      <a:gd name="T42" fmla="*/ 59 w 118"/>
                      <a:gd name="T43" fmla="*/ 87 h 97"/>
                      <a:gd name="T44" fmla="*/ 46 w 118"/>
                      <a:gd name="T45" fmla="*/ 82 h 97"/>
                      <a:gd name="T46" fmla="*/ 46 w 118"/>
                      <a:gd name="T47" fmla="*/ 79 h 97"/>
                      <a:gd name="T48" fmla="*/ 64 w 118"/>
                      <a:gd name="T49" fmla="*/ 75 h 97"/>
                      <a:gd name="T50" fmla="*/ 59 w 118"/>
                      <a:gd name="T51" fmla="*/ 87 h 97"/>
                      <a:gd name="T52" fmla="*/ 79 w 118"/>
                      <a:gd name="T53" fmla="*/ 23 h 97"/>
                      <a:gd name="T54" fmla="*/ 18 w 118"/>
                      <a:gd name="T55" fmla="*/ 64 h 97"/>
                      <a:gd name="T56" fmla="*/ 13 w 118"/>
                      <a:gd name="T57" fmla="*/ 63 h 97"/>
                      <a:gd name="T58" fmla="*/ 14 w 118"/>
                      <a:gd name="T59" fmla="*/ 58 h 97"/>
                      <a:gd name="T60" fmla="*/ 75 w 118"/>
                      <a:gd name="T61" fmla="*/ 17 h 97"/>
                      <a:gd name="T62" fmla="*/ 80 w 118"/>
                      <a:gd name="T63" fmla="*/ 18 h 97"/>
                      <a:gd name="T64" fmla="*/ 79 w 118"/>
                      <a:gd name="T65" fmla="*/ 23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18" h="97">
                        <a:moveTo>
                          <a:pt x="117" y="60"/>
                        </a:moveTo>
                        <a:cubicBezTo>
                          <a:pt x="93" y="4"/>
                          <a:pt x="93" y="4"/>
                          <a:pt x="93" y="4"/>
                        </a:cubicBezTo>
                        <a:cubicBezTo>
                          <a:pt x="92" y="1"/>
                          <a:pt x="89" y="0"/>
                          <a:pt x="87" y="1"/>
                        </a:cubicBezTo>
                        <a:cubicBezTo>
                          <a:pt x="85" y="2"/>
                          <a:pt x="83" y="5"/>
                          <a:pt x="84" y="7"/>
                        </a:cubicBezTo>
                        <a:cubicBezTo>
                          <a:pt x="6" y="59"/>
                          <a:pt x="6" y="59"/>
                          <a:pt x="6" y="59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11" y="89"/>
                          <a:pt x="11" y="89"/>
                          <a:pt x="11" y="89"/>
                        </a:cubicBezTo>
                        <a:cubicBezTo>
                          <a:pt x="17" y="86"/>
                          <a:pt x="17" y="86"/>
                          <a:pt x="17" y="86"/>
                        </a:cubicBezTo>
                        <a:cubicBezTo>
                          <a:pt x="13" y="76"/>
                          <a:pt x="13" y="76"/>
                          <a:pt x="13" y="76"/>
                        </a:cubicBezTo>
                        <a:cubicBezTo>
                          <a:pt x="15" y="75"/>
                          <a:pt x="15" y="75"/>
                          <a:pt x="15" y="75"/>
                        </a:cubicBezTo>
                        <a:cubicBezTo>
                          <a:pt x="19" y="85"/>
                          <a:pt x="19" y="85"/>
                          <a:pt x="19" y="85"/>
                        </a:cubicBezTo>
                        <a:cubicBezTo>
                          <a:pt x="39" y="81"/>
                          <a:pt x="39" y="81"/>
                          <a:pt x="39" y="81"/>
                        </a:cubicBezTo>
                        <a:cubicBezTo>
                          <a:pt x="39" y="82"/>
                          <a:pt x="40" y="83"/>
                          <a:pt x="40" y="84"/>
                        </a:cubicBezTo>
                        <a:cubicBezTo>
                          <a:pt x="44" y="93"/>
                          <a:pt x="54" y="97"/>
                          <a:pt x="62" y="94"/>
                        </a:cubicBezTo>
                        <a:cubicBezTo>
                          <a:pt x="69" y="90"/>
                          <a:pt x="73" y="82"/>
                          <a:pt x="71" y="74"/>
                        </a:cubicBezTo>
                        <a:cubicBezTo>
                          <a:pt x="108" y="65"/>
                          <a:pt x="108" y="65"/>
                          <a:pt x="108" y="65"/>
                        </a:cubicBezTo>
                        <a:cubicBezTo>
                          <a:pt x="89" y="23"/>
                          <a:pt x="89" y="23"/>
                          <a:pt x="89" y="23"/>
                        </a:cubicBezTo>
                        <a:cubicBezTo>
                          <a:pt x="91" y="22"/>
                          <a:pt x="91" y="22"/>
                          <a:pt x="91" y="22"/>
                        </a:cubicBezTo>
                        <a:cubicBezTo>
                          <a:pt x="110" y="66"/>
                          <a:pt x="110" y="66"/>
                          <a:pt x="110" y="66"/>
                        </a:cubicBezTo>
                        <a:cubicBezTo>
                          <a:pt x="111" y="67"/>
                          <a:pt x="113" y="67"/>
                          <a:pt x="114" y="66"/>
                        </a:cubicBezTo>
                        <a:cubicBezTo>
                          <a:pt x="117" y="65"/>
                          <a:pt x="118" y="63"/>
                          <a:pt x="117" y="60"/>
                        </a:cubicBezTo>
                        <a:close/>
                        <a:moveTo>
                          <a:pt x="59" y="87"/>
                        </a:moveTo>
                        <a:cubicBezTo>
                          <a:pt x="54" y="89"/>
                          <a:pt x="48" y="87"/>
                          <a:pt x="46" y="82"/>
                        </a:cubicBezTo>
                        <a:cubicBezTo>
                          <a:pt x="46" y="81"/>
                          <a:pt x="46" y="80"/>
                          <a:pt x="46" y="79"/>
                        </a:cubicBezTo>
                        <a:cubicBezTo>
                          <a:pt x="64" y="75"/>
                          <a:pt x="64" y="75"/>
                          <a:pt x="64" y="75"/>
                        </a:cubicBezTo>
                        <a:cubicBezTo>
                          <a:pt x="65" y="80"/>
                          <a:pt x="63" y="85"/>
                          <a:pt x="59" y="87"/>
                        </a:cubicBezTo>
                        <a:close/>
                        <a:moveTo>
                          <a:pt x="79" y="23"/>
                        </a:moveTo>
                        <a:cubicBezTo>
                          <a:pt x="18" y="64"/>
                          <a:pt x="18" y="64"/>
                          <a:pt x="18" y="64"/>
                        </a:cubicBezTo>
                        <a:cubicBezTo>
                          <a:pt x="17" y="66"/>
                          <a:pt x="14" y="65"/>
                          <a:pt x="13" y="63"/>
                        </a:cubicBezTo>
                        <a:cubicBezTo>
                          <a:pt x="12" y="62"/>
                          <a:pt x="12" y="59"/>
                          <a:pt x="14" y="58"/>
                        </a:cubicBezTo>
                        <a:cubicBezTo>
                          <a:pt x="75" y="17"/>
                          <a:pt x="75" y="17"/>
                          <a:pt x="75" y="17"/>
                        </a:cubicBezTo>
                        <a:cubicBezTo>
                          <a:pt x="77" y="15"/>
                          <a:pt x="79" y="16"/>
                          <a:pt x="80" y="18"/>
                        </a:cubicBezTo>
                        <a:cubicBezTo>
                          <a:pt x="81" y="19"/>
                          <a:pt x="81" y="22"/>
                          <a:pt x="79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28" tIns="45713" rIns="91428" bIns="45713" numCol="1" anchor="t" anchorCtr="0" compatLnSpc="1"/>
                  <a:lstStyle/>
                  <a:p>
                    <a:pPr algn="l"/>
                    <a:endParaRPr lang="zh-CN" altLang="en-US" sz="1705"/>
                  </a:p>
                </p:txBody>
              </p:sp>
            </p:grpSp>
          </p:grpSp>
          <p:sp>
            <p:nvSpPr>
              <p:cNvPr id="93" name="文本框 49"/>
              <p:cNvSpPr txBox="1"/>
              <p:nvPr/>
            </p:nvSpPr>
            <p:spPr>
              <a:xfrm>
                <a:off x="6358" y="5287"/>
                <a:ext cx="4370" cy="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tx1"/>
                    </a:solidFill>
                    <a:ea typeface="+mn-lt"/>
                    <a:sym typeface="+mn-ea"/>
                  </a:rPr>
                  <a:t>作者署名中的不端行为</a:t>
                </a: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 flipH="1">
              <a:off x="4726" y="7869"/>
              <a:ext cx="7309" cy="1893"/>
              <a:chOff x="4221" y="6726"/>
              <a:chExt cx="7309" cy="1893"/>
            </a:xfrm>
          </p:grpSpPr>
          <p:sp>
            <p:nvSpPr>
              <p:cNvPr id="32" name=" 184"/>
              <p:cNvSpPr>
                <a:spLocks noChangeAspect="1"/>
              </p:cNvSpPr>
              <p:nvPr/>
            </p:nvSpPr>
            <p:spPr>
              <a:xfrm>
                <a:off x="9829" y="6836"/>
                <a:ext cx="1701" cy="17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90000"/>
                  </a:schemeClr>
                </a:solidFill>
              </a:ln>
              <a:effectLst>
                <a:outerShdw blurRad="279400" dist="76200" dir="3000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 rot="16200000" flipH="1">
                <a:off x="8789" y="6948"/>
                <a:ext cx="1893" cy="1449"/>
                <a:chOff x="911201" y="1622002"/>
                <a:chExt cx="2283025" cy="1747386"/>
              </a:xfrm>
              <a:solidFill>
                <a:srgbClr val="C00000"/>
              </a:solidFill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2026099" y="1679379"/>
                  <a:ext cx="60759" cy="48962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 rot="-2700000" flipV="1">
                  <a:off x="1283460" y="1824478"/>
                  <a:ext cx="1547880" cy="1544910"/>
                </a:xfrm>
                <a:custGeom>
                  <a:avLst/>
                  <a:gdLst>
                    <a:gd name="connsiteX0" fmla="*/ 871669 w 901730"/>
                    <a:gd name="connsiteY0" fmla="*/ 0 h 900000"/>
                    <a:gd name="connsiteX1" fmla="*/ 901730 w 901730"/>
                    <a:gd name="connsiteY1" fmla="*/ 0 h 900000"/>
                    <a:gd name="connsiteX2" fmla="*/ 1730 w 901730"/>
                    <a:gd name="connsiteY2" fmla="*/ 900000 h 900000"/>
                    <a:gd name="connsiteX3" fmla="*/ 0 w 901730"/>
                    <a:gd name="connsiteY3" fmla="*/ 899913 h 900000"/>
                    <a:gd name="connsiteX4" fmla="*/ 0 w 901730"/>
                    <a:gd name="connsiteY4" fmla="*/ 869852 h 900000"/>
                    <a:gd name="connsiteX5" fmla="*/ 1731 w 901730"/>
                    <a:gd name="connsiteY5" fmla="*/ 869939 h 900000"/>
                    <a:gd name="connsiteX6" fmla="*/ 871669 w 901730"/>
                    <a:gd name="connsiteY6" fmla="*/ 1 h 90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1730" h="900000">
                      <a:moveTo>
                        <a:pt x="871669" y="0"/>
                      </a:moveTo>
                      <a:lnTo>
                        <a:pt x="901730" y="0"/>
                      </a:lnTo>
                      <a:cubicBezTo>
                        <a:pt x="901730" y="497056"/>
                        <a:pt x="498786" y="900000"/>
                        <a:pt x="1730" y="900000"/>
                      </a:cubicBezTo>
                      <a:lnTo>
                        <a:pt x="0" y="899913"/>
                      </a:lnTo>
                      <a:lnTo>
                        <a:pt x="0" y="869852"/>
                      </a:lnTo>
                      <a:lnTo>
                        <a:pt x="1731" y="869939"/>
                      </a:lnTo>
                      <a:cubicBezTo>
                        <a:pt x="482184" y="869939"/>
                        <a:pt x="871669" y="480454"/>
                        <a:pt x="87166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911201" y="2587444"/>
                  <a:ext cx="98933" cy="989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3095293" y="2587444"/>
                  <a:ext cx="98933" cy="989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1952570" y="2048530"/>
                  <a:ext cx="209661" cy="2096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2007933" y="2106832"/>
                  <a:ext cx="98933" cy="989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2007011" y="1622002"/>
                  <a:ext cx="98933" cy="989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705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5" name="文本框 49"/>
              <p:cNvSpPr txBox="1"/>
              <p:nvPr/>
            </p:nvSpPr>
            <p:spPr>
              <a:xfrm>
                <a:off x="4221" y="7071"/>
                <a:ext cx="4391" cy="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tx1"/>
                    </a:solidFill>
                    <a:ea typeface="+mn-lt"/>
                    <a:sym typeface="+mn-ea"/>
                  </a:rPr>
                  <a:t>投稿和发表过程中的不端行为</a:t>
                </a:r>
              </a:p>
            </p:txBody>
          </p:sp>
          <p:grpSp>
            <p:nvGrpSpPr>
              <p:cNvPr id="116" name="组合 115"/>
              <p:cNvGrpSpPr/>
              <p:nvPr/>
            </p:nvGrpSpPr>
            <p:grpSpPr>
              <a:xfrm>
                <a:off x="9945" y="6938"/>
                <a:ext cx="1468" cy="1468"/>
                <a:chOff x="9875871" y="5229802"/>
                <a:chExt cx="931637" cy="931637"/>
              </a:xfrm>
            </p:grpSpPr>
            <p:sp>
              <p:nvSpPr>
                <p:cNvPr id="117" name="椭圆 116"/>
                <p:cNvSpPr/>
                <p:nvPr/>
              </p:nvSpPr>
              <p:spPr>
                <a:xfrm>
                  <a:off x="9875871" y="5229802"/>
                  <a:ext cx="931637" cy="931637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椭圆 117"/>
                <p:cNvSpPr/>
                <p:nvPr/>
              </p:nvSpPr>
              <p:spPr>
                <a:xfrm>
                  <a:off x="9960129" y="5314060"/>
                  <a:ext cx="763118" cy="76311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9" name="组合 118"/>
                <p:cNvGrpSpPr/>
                <p:nvPr/>
              </p:nvGrpSpPr>
              <p:grpSpPr>
                <a:xfrm>
                  <a:off x="10195461" y="5547711"/>
                  <a:ext cx="292455" cy="308081"/>
                  <a:chOff x="6596990" y="5657399"/>
                  <a:chExt cx="428184" cy="496168"/>
                </a:xfrm>
                <a:solidFill>
                  <a:schemeClr val="tx1"/>
                </a:solidFill>
              </p:grpSpPr>
              <p:sp>
                <p:nvSpPr>
                  <p:cNvPr id="120" name="Freeform 25"/>
                  <p:cNvSpPr/>
                  <p:nvPr/>
                </p:nvSpPr>
                <p:spPr bwMode="auto">
                  <a:xfrm>
                    <a:off x="6678095" y="6064113"/>
                    <a:ext cx="265975" cy="89454"/>
                  </a:xfrm>
                  <a:custGeom>
                    <a:avLst/>
                    <a:gdLst>
                      <a:gd name="T0" fmla="*/ 86 w 94"/>
                      <a:gd name="T1" fmla="*/ 22 h 32"/>
                      <a:gd name="T2" fmla="*/ 64 w 94"/>
                      <a:gd name="T3" fmla="*/ 22 h 32"/>
                      <a:gd name="T4" fmla="*/ 64 w 94"/>
                      <a:gd name="T5" fmla="*/ 0 h 32"/>
                      <a:gd name="T6" fmla="*/ 31 w 94"/>
                      <a:gd name="T7" fmla="*/ 0 h 32"/>
                      <a:gd name="T8" fmla="*/ 31 w 94"/>
                      <a:gd name="T9" fmla="*/ 22 h 32"/>
                      <a:gd name="T10" fmla="*/ 8 w 94"/>
                      <a:gd name="T11" fmla="*/ 22 h 32"/>
                      <a:gd name="T12" fmla="*/ 0 w 94"/>
                      <a:gd name="T13" fmla="*/ 27 h 32"/>
                      <a:gd name="T14" fmla="*/ 0 w 94"/>
                      <a:gd name="T15" fmla="*/ 32 h 32"/>
                      <a:gd name="T16" fmla="*/ 94 w 94"/>
                      <a:gd name="T17" fmla="*/ 32 h 32"/>
                      <a:gd name="T18" fmla="*/ 94 w 94"/>
                      <a:gd name="T19" fmla="*/ 27 h 32"/>
                      <a:gd name="T20" fmla="*/ 86 w 94"/>
                      <a:gd name="T21" fmla="*/ 2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4" h="32">
                        <a:moveTo>
                          <a:pt x="86" y="22"/>
                        </a:move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1" y="22"/>
                          <a:pt x="31" y="22"/>
                          <a:pt x="31" y="22"/>
                        </a:cubicBezTo>
                        <a:cubicBezTo>
                          <a:pt x="8" y="22"/>
                          <a:pt x="8" y="22"/>
                          <a:pt x="8" y="22"/>
                        </a:cubicBezTo>
                        <a:cubicBezTo>
                          <a:pt x="4" y="22"/>
                          <a:pt x="0" y="24"/>
                          <a:pt x="0" y="27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94" y="32"/>
                          <a:pt x="94" y="32"/>
                          <a:pt x="94" y="32"/>
                        </a:cubicBezTo>
                        <a:cubicBezTo>
                          <a:pt x="94" y="27"/>
                          <a:pt x="94" y="27"/>
                          <a:pt x="94" y="27"/>
                        </a:cubicBezTo>
                        <a:cubicBezTo>
                          <a:pt x="94" y="24"/>
                          <a:pt x="90" y="22"/>
                          <a:pt x="86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28" tIns="48213" rIns="96428" bIns="48213" numCol="1" anchor="t" anchorCtr="0" compatLnSpc="1"/>
                  <a:lstStyle/>
                  <a:p>
                    <a:pPr algn="l"/>
                    <a:endParaRPr lang="zh-CN" altLang="en-US"/>
                  </a:p>
                </p:txBody>
              </p:sp>
              <p:sp>
                <p:nvSpPr>
                  <p:cNvPr id="121" name="Freeform 26"/>
                  <p:cNvSpPr/>
                  <p:nvPr/>
                </p:nvSpPr>
                <p:spPr bwMode="auto">
                  <a:xfrm>
                    <a:off x="6718647" y="5789789"/>
                    <a:ext cx="66792" cy="124042"/>
                  </a:xfrm>
                  <a:custGeom>
                    <a:avLst/>
                    <a:gdLst>
                      <a:gd name="T0" fmla="*/ 15 w 24"/>
                      <a:gd name="T1" fmla="*/ 18 h 44"/>
                      <a:gd name="T2" fmla="*/ 9 w 24"/>
                      <a:gd name="T3" fmla="*/ 14 h 44"/>
                      <a:gd name="T4" fmla="*/ 13 w 24"/>
                      <a:gd name="T5" fmla="*/ 11 h 44"/>
                      <a:gd name="T6" fmla="*/ 21 w 24"/>
                      <a:gd name="T7" fmla="*/ 13 h 44"/>
                      <a:gd name="T8" fmla="*/ 23 w 24"/>
                      <a:gd name="T9" fmla="*/ 6 h 44"/>
                      <a:gd name="T10" fmla="*/ 15 w 24"/>
                      <a:gd name="T11" fmla="*/ 5 h 44"/>
                      <a:gd name="T12" fmla="*/ 15 w 24"/>
                      <a:gd name="T13" fmla="*/ 0 h 44"/>
                      <a:gd name="T14" fmla="*/ 9 w 24"/>
                      <a:gd name="T15" fmla="*/ 0 h 44"/>
                      <a:gd name="T16" fmla="*/ 9 w 24"/>
                      <a:gd name="T17" fmla="*/ 5 h 44"/>
                      <a:gd name="T18" fmla="*/ 0 w 24"/>
                      <a:gd name="T19" fmla="*/ 15 h 44"/>
                      <a:gd name="T20" fmla="*/ 10 w 24"/>
                      <a:gd name="T21" fmla="*/ 25 h 44"/>
                      <a:gd name="T22" fmla="*/ 16 w 24"/>
                      <a:gd name="T23" fmla="*/ 29 h 44"/>
                      <a:gd name="T24" fmla="*/ 11 w 24"/>
                      <a:gd name="T25" fmla="*/ 33 h 44"/>
                      <a:gd name="T26" fmla="*/ 2 w 24"/>
                      <a:gd name="T27" fmla="*/ 30 h 44"/>
                      <a:gd name="T28" fmla="*/ 0 w 24"/>
                      <a:gd name="T29" fmla="*/ 37 h 44"/>
                      <a:gd name="T30" fmla="*/ 9 w 24"/>
                      <a:gd name="T31" fmla="*/ 39 h 44"/>
                      <a:gd name="T32" fmla="*/ 9 w 24"/>
                      <a:gd name="T33" fmla="*/ 44 h 44"/>
                      <a:gd name="T34" fmla="*/ 15 w 24"/>
                      <a:gd name="T35" fmla="*/ 44 h 44"/>
                      <a:gd name="T36" fmla="*/ 15 w 24"/>
                      <a:gd name="T37" fmla="*/ 38 h 44"/>
                      <a:gd name="T38" fmla="*/ 24 w 24"/>
                      <a:gd name="T39" fmla="*/ 29 h 44"/>
                      <a:gd name="T40" fmla="*/ 15 w 24"/>
                      <a:gd name="T41" fmla="*/ 18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4" h="44">
                        <a:moveTo>
                          <a:pt x="15" y="18"/>
                        </a:moveTo>
                        <a:cubicBezTo>
                          <a:pt x="10" y="17"/>
                          <a:pt x="9" y="15"/>
                          <a:pt x="9" y="14"/>
                        </a:cubicBezTo>
                        <a:cubicBezTo>
                          <a:pt x="9" y="12"/>
                          <a:pt x="10" y="11"/>
                          <a:pt x="13" y="11"/>
                        </a:cubicBezTo>
                        <a:cubicBezTo>
                          <a:pt x="17" y="11"/>
                          <a:pt x="20" y="12"/>
                          <a:pt x="21" y="13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1" y="6"/>
                          <a:pt x="18" y="5"/>
                          <a:pt x="15" y="5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4" y="6"/>
                          <a:pt x="0" y="10"/>
                          <a:pt x="0" y="15"/>
                        </a:cubicBezTo>
                        <a:cubicBezTo>
                          <a:pt x="0" y="20"/>
                          <a:pt x="4" y="23"/>
                          <a:pt x="10" y="25"/>
                        </a:cubicBezTo>
                        <a:cubicBezTo>
                          <a:pt x="14" y="26"/>
                          <a:pt x="16" y="27"/>
                          <a:pt x="16" y="29"/>
                        </a:cubicBezTo>
                        <a:cubicBezTo>
                          <a:pt x="16" y="31"/>
                          <a:pt x="14" y="33"/>
                          <a:pt x="11" y="33"/>
                        </a:cubicBezTo>
                        <a:cubicBezTo>
                          <a:pt x="7" y="33"/>
                          <a:pt x="4" y="32"/>
                          <a:pt x="2" y="30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2" y="38"/>
                          <a:pt x="6" y="39"/>
                          <a:pt x="9" y="39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5" y="44"/>
                          <a:pt x="15" y="44"/>
                          <a:pt x="15" y="44"/>
                        </a:cubicBezTo>
                        <a:cubicBezTo>
                          <a:pt x="15" y="38"/>
                          <a:pt x="15" y="38"/>
                          <a:pt x="15" y="38"/>
                        </a:cubicBezTo>
                        <a:cubicBezTo>
                          <a:pt x="21" y="37"/>
                          <a:pt x="24" y="33"/>
                          <a:pt x="24" y="29"/>
                        </a:cubicBezTo>
                        <a:cubicBezTo>
                          <a:pt x="24" y="24"/>
                          <a:pt x="22" y="21"/>
                          <a:pt x="15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28" tIns="48213" rIns="96428" bIns="48213" numCol="1" anchor="t" anchorCtr="0" compatLnSpc="1"/>
                  <a:lstStyle/>
                  <a:p>
                    <a:pPr algn="l"/>
                    <a:endParaRPr lang="zh-CN" altLang="en-US"/>
                  </a:p>
                </p:txBody>
              </p:sp>
              <p:sp>
                <p:nvSpPr>
                  <p:cNvPr id="122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6655434" y="5758779"/>
                    <a:ext cx="192027" cy="186063"/>
                  </a:xfrm>
                  <a:custGeom>
                    <a:avLst/>
                    <a:gdLst>
                      <a:gd name="T0" fmla="*/ 34 w 68"/>
                      <a:gd name="T1" fmla="*/ 0 h 66"/>
                      <a:gd name="T2" fmla="*/ 0 w 68"/>
                      <a:gd name="T3" fmla="*/ 33 h 66"/>
                      <a:gd name="T4" fmla="*/ 34 w 68"/>
                      <a:gd name="T5" fmla="*/ 66 h 66"/>
                      <a:gd name="T6" fmla="*/ 68 w 68"/>
                      <a:gd name="T7" fmla="*/ 33 h 66"/>
                      <a:gd name="T8" fmla="*/ 34 w 68"/>
                      <a:gd name="T9" fmla="*/ 0 h 66"/>
                      <a:gd name="T10" fmla="*/ 34 w 68"/>
                      <a:gd name="T11" fmla="*/ 59 h 66"/>
                      <a:gd name="T12" fmla="*/ 7 w 68"/>
                      <a:gd name="T13" fmla="*/ 33 h 66"/>
                      <a:gd name="T14" fmla="*/ 34 w 68"/>
                      <a:gd name="T15" fmla="*/ 7 h 66"/>
                      <a:gd name="T16" fmla="*/ 60 w 68"/>
                      <a:gd name="T17" fmla="*/ 33 h 66"/>
                      <a:gd name="T18" fmla="*/ 34 w 68"/>
                      <a:gd name="T19" fmla="*/ 59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8" h="66">
                        <a:moveTo>
                          <a:pt x="34" y="0"/>
                        </a:moveTo>
                        <a:cubicBezTo>
                          <a:pt x="15" y="0"/>
                          <a:pt x="0" y="15"/>
                          <a:pt x="0" y="33"/>
                        </a:cubicBezTo>
                        <a:cubicBezTo>
                          <a:pt x="0" y="51"/>
                          <a:pt x="15" y="66"/>
                          <a:pt x="34" y="66"/>
                        </a:cubicBezTo>
                        <a:cubicBezTo>
                          <a:pt x="53" y="66"/>
                          <a:pt x="68" y="51"/>
                          <a:pt x="68" y="33"/>
                        </a:cubicBezTo>
                        <a:cubicBezTo>
                          <a:pt x="68" y="15"/>
                          <a:pt x="53" y="0"/>
                          <a:pt x="34" y="0"/>
                        </a:cubicBezTo>
                        <a:close/>
                        <a:moveTo>
                          <a:pt x="34" y="59"/>
                        </a:moveTo>
                        <a:cubicBezTo>
                          <a:pt x="19" y="59"/>
                          <a:pt x="7" y="47"/>
                          <a:pt x="7" y="33"/>
                        </a:cubicBezTo>
                        <a:cubicBezTo>
                          <a:pt x="7" y="19"/>
                          <a:pt x="19" y="7"/>
                          <a:pt x="34" y="7"/>
                        </a:cubicBezTo>
                        <a:cubicBezTo>
                          <a:pt x="49" y="7"/>
                          <a:pt x="60" y="19"/>
                          <a:pt x="60" y="33"/>
                        </a:cubicBezTo>
                        <a:cubicBezTo>
                          <a:pt x="60" y="47"/>
                          <a:pt x="49" y="59"/>
                          <a:pt x="34" y="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28" tIns="48213" rIns="96428" bIns="48213" numCol="1" anchor="t" anchorCtr="0" compatLnSpc="1"/>
                  <a:lstStyle/>
                  <a:p>
                    <a:pPr algn="l"/>
                    <a:endParaRPr lang="zh-CN" altLang="en-US"/>
                  </a:p>
                </p:txBody>
              </p:sp>
              <p:sp>
                <p:nvSpPr>
                  <p:cNvPr id="123" name="Freeform 28"/>
                  <p:cNvSpPr/>
                  <p:nvPr/>
                </p:nvSpPr>
                <p:spPr bwMode="auto">
                  <a:xfrm>
                    <a:off x="6876085" y="5680060"/>
                    <a:ext cx="53672" cy="98995"/>
                  </a:xfrm>
                  <a:custGeom>
                    <a:avLst/>
                    <a:gdLst>
                      <a:gd name="T0" fmla="*/ 8 w 19"/>
                      <a:gd name="T1" fmla="*/ 26 h 35"/>
                      <a:gd name="T2" fmla="*/ 1 w 19"/>
                      <a:gd name="T3" fmla="*/ 24 h 35"/>
                      <a:gd name="T4" fmla="*/ 0 w 19"/>
                      <a:gd name="T5" fmla="*/ 29 h 35"/>
                      <a:gd name="T6" fmla="*/ 7 w 19"/>
                      <a:gd name="T7" fmla="*/ 31 h 35"/>
                      <a:gd name="T8" fmla="*/ 7 w 19"/>
                      <a:gd name="T9" fmla="*/ 35 h 35"/>
                      <a:gd name="T10" fmla="*/ 11 w 19"/>
                      <a:gd name="T11" fmla="*/ 35 h 35"/>
                      <a:gd name="T12" fmla="*/ 11 w 19"/>
                      <a:gd name="T13" fmla="*/ 30 h 35"/>
                      <a:gd name="T14" fmla="*/ 19 w 19"/>
                      <a:gd name="T15" fmla="*/ 23 h 35"/>
                      <a:gd name="T16" fmla="*/ 12 w 19"/>
                      <a:gd name="T17" fmla="*/ 15 h 35"/>
                      <a:gd name="T18" fmla="*/ 7 w 19"/>
                      <a:gd name="T19" fmla="*/ 11 h 35"/>
                      <a:gd name="T20" fmla="*/ 10 w 19"/>
                      <a:gd name="T21" fmla="*/ 9 h 35"/>
                      <a:gd name="T22" fmla="*/ 16 w 19"/>
                      <a:gd name="T23" fmla="*/ 10 h 35"/>
                      <a:gd name="T24" fmla="*/ 18 w 19"/>
                      <a:gd name="T25" fmla="*/ 5 h 35"/>
                      <a:gd name="T26" fmla="*/ 12 w 19"/>
                      <a:gd name="T27" fmla="*/ 4 h 35"/>
                      <a:gd name="T28" fmla="*/ 12 w 19"/>
                      <a:gd name="T29" fmla="*/ 0 h 35"/>
                      <a:gd name="T30" fmla="*/ 7 w 19"/>
                      <a:gd name="T31" fmla="*/ 0 h 35"/>
                      <a:gd name="T32" fmla="*/ 7 w 19"/>
                      <a:gd name="T33" fmla="*/ 4 h 35"/>
                      <a:gd name="T34" fmla="*/ 0 w 19"/>
                      <a:gd name="T35" fmla="*/ 12 h 35"/>
                      <a:gd name="T36" fmla="*/ 8 w 19"/>
                      <a:gd name="T37" fmla="*/ 19 h 35"/>
                      <a:gd name="T38" fmla="*/ 12 w 19"/>
                      <a:gd name="T39" fmla="*/ 23 h 35"/>
                      <a:gd name="T40" fmla="*/ 8 w 19"/>
                      <a:gd name="T41" fmla="*/ 26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9" h="35">
                        <a:moveTo>
                          <a:pt x="8" y="26"/>
                        </a:moveTo>
                        <a:cubicBezTo>
                          <a:pt x="6" y="26"/>
                          <a:pt x="3" y="25"/>
                          <a:pt x="1" y="24"/>
                        </a:cubicBezTo>
                        <a:cubicBezTo>
                          <a:pt x="0" y="29"/>
                          <a:pt x="0" y="29"/>
                          <a:pt x="0" y="29"/>
                        </a:cubicBezTo>
                        <a:cubicBezTo>
                          <a:pt x="2" y="30"/>
                          <a:pt x="4" y="31"/>
                          <a:pt x="7" y="31"/>
                        </a:cubicBezTo>
                        <a:cubicBezTo>
                          <a:pt x="7" y="35"/>
                          <a:pt x="7" y="35"/>
                          <a:pt x="7" y="35"/>
                        </a:cubicBezTo>
                        <a:cubicBezTo>
                          <a:pt x="11" y="35"/>
                          <a:pt x="11" y="35"/>
                          <a:pt x="11" y="35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6" y="30"/>
                          <a:pt x="19" y="26"/>
                          <a:pt x="19" y="23"/>
                        </a:cubicBezTo>
                        <a:cubicBezTo>
                          <a:pt x="19" y="19"/>
                          <a:pt x="17" y="16"/>
                          <a:pt x="12" y="15"/>
                        </a:cubicBezTo>
                        <a:cubicBezTo>
                          <a:pt x="8" y="13"/>
                          <a:pt x="7" y="12"/>
                          <a:pt x="7" y="11"/>
                        </a:cubicBezTo>
                        <a:cubicBezTo>
                          <a:pt x="7" y="10"/>
                          <a:pt x="8" y="9"/>
                          <a:pt x="10" y="9"/>
                        </a:cubicBezTo>
                        <a:cubicBezTo>
                          <a:pt x="13" y="9"/>
                          <a:pt x="15" y="10"/>
                          <a:pt x="16" y="10"/>
                        </a:cubicBezTo>
                        <a:cubicBezTo>
                          <a:pt x="18" y="5"/>
                          <a:pt x="18" y="5"/>
                          <a:pt x="18" y="5"/>
                        </a:cubicBezTo>
                        <a:cubicBezTo>
                          <a:pt x="16" y="5"/>
                          <a:pt x="14" y="4"/>
                          <a:pt x="12" y="4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3" y="5"/>
                          <a:pt x="0" y="8"/>
                          <a:pt x="0" y="12"/>
                        </a:cubicBezTo>
                        <a:cubicBezTo>
                          <a:pt x="0" y="16"/>
                          <a:pt x="3" y="18"/>
                          <a:pt x="8" y="19"/>
                        </a:cubicBezTo>
                        <a:cubicBezTo>
                          <a:pt x="11" y="21"/>
                          <a:pt x="12" y="22"/>
                          <a:pt x="12" y="23"/>
                        </a:cubicBezTo>
                        <a:cubicBezTo>
                          <a:pt x="12" y="25"/>
                          <a:pt x="11" y="26"/>
                          <a:pt x="8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28" tIns="48213" rIns="96428" bIns="48213" numCol="1" anchor="t" anchorCtr="0" compatLnSpc="1"/>
                  <a:lstStyle/>
                  <a:p>
                    <a:pPr algn="l"/>
                    <a:endParaRPr lang="zh-CN" altLang="en-US"/>
                  </a:p>
                </p:txBody>
              </p:sp>
              <p:sp>
                <p:nvSpPr>
                  <p:cNvPr id="124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6596990" y="5700336"/>
                    <a:ext cx="428184" cy="357814"/>
                  </a:xfrm>
                  <a:custGeom>
                    <a:avLst/>
                    <a:gdLst>
                      <a:gd name="T0" fmla="*/ 143 w 152"/>
                      <a:gd name="T1" fmla="*/ 0 h 127"/>
                      <a:gd name="T2" fmla="*/ 136 w 152"/>
                      <a:gd name="T3" fmla="*/ 0 h 127"/>
                      <a:gd name="T4" fmla="*/ 138 w 152"/>
                      <a:gd name="T5" fmla="*/ 9 h 127"/>
                      <a:gd name="T6" fmla="*/ 143 w 152"/>
                      <a:gd name="T7" fmla="*/ 9 h 127"/>
                      <a:gd name="T8" fmla="*/ 143 w 152"/>
                      <a:gd name="T9" fmla="*/ 101 h 127"/>
                      <a:gd name="T10" fmla="*/ 9 w 152"/>
                      <a:gd name="T11" fmla="*/ 101 h 127"/>
                      <a:gd name="T12" fmla="*/ 9 w 152"/>
                      <a:gd name="T13" fmla="*/ 9 h 127"/>
                      <a:gd name="T14" fmla="*/ 79 w 152"/>
                      <a:gd name="T15" fmla="*/ 9 h 127"/>
                      <a:gd name="T16" fmla="*/ 81 w 152"/>
                      <a:gd name="T17" fmla="*/ 0 h 127"/>
                      <a:gd name="T18" fmla="*/ 9 w 152"/>
                      <a:gd name="T19" fmla="*/ 0 h 127"/>
                      <a:gd name="T20" fmla="*/ 0 w 152"/>
                      <a:gd name="T21" fmla="*/ 9 h 127"/>
                      <a:gd name="T22" fmla="*/ 0 w 152"/>
                      <a:gd name="T23" fmla="*/ 118 h 127"/>
                      <a:gd name="T24" fmla="*/ 9 w 152"/>
                      <a:gd name="T25" fmla="*/ 127 h 127"/>
                      <a:gd name="T26" fmla="*/ 143 w 152"/>
                      <a:gd name="T27" fmla="*/ 127 h 127"/>
                      <a:gd name="T28" fmla="*/ 152 w 152"/>
                      <a:gd name="T29" fmla="*/ 118 h 127"/>
                      <a:gd name="T30" fmla="*/ 152 w 152"/>
                      <a:gd name="T31" fmla="*/ 9 h 127"/>
                      <a:gd name="T32" fmla="*/ 143 w 152"/>
                      <a:gd name="T33" fmla="*/ 0 h 127"/>
                      <a:gd name="T34" fmla="*/ 76 w 152"/>
                      <a:gd name="T35" fmla="*/ 120 h 127"/>
                      <a:gd name="T36" fmla="*/ 70 w 152"/>
                      <a:gd name="T37" fmla="*/ 114 h 127"/>
                      <a:gd name="T38" fmla="*/ 76 w 152"/>
                      <a:gd name="T39" fmla="*/ 107 h 127"/>
                      <a:gd name="T40" fmla="*/ 83 w 152"/>
                      <a:gd name="T41" fmla="*/ 114 h 127"/>
                      <a:gd name="T42" fmla="*/ 76 w 152"/>
                      <a:gd name="T43" fmla="*/ 120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52" h="127">
                        <a:moveTo>
                          <a:pt x="143" y="0"/>
                        </a:moveTo>
                        <a:cubicBezTo>
                          <a:pt x="136" y="0"/>
                          <a:pt x="136" y="0"/>
                          <a:pt x="136" y="0"/>
                        </a:cubicBezTo>
                        <a:cubicBezTo>
                          <a:pt x="137" y="3"/>
                          <a:pt x="138" y="6"/>
                          <a:pt x="138" y="9"/>
                        </a:cubicBezTo>
                        <a:cubicBezTo>
                          <a:pt x="143" y="9"/>
                          <a:pt x="143" y="9"/>
                          <a:pt x="143" y="9"/>
                        </a:cubicBezTo>
                        <a:cubicBezTo>
                          <a:pt x="143" y="101"/>
                          <a:pt x="143" y="101"/>
                          <a:pt x="143" y="101"/>
                        </a:cubicBezTo>
                        <a:cubicBezTo>
                          <a:pt x="9" y="101"/>
                          <a:pt x="9" y="101"/>
                          <a:pt x="9" y="101"/>
                        </a:cubicBezTo>
                        <a:cubicBezTo>
                          <a:pt x="9" y="9"/>
                          <a:pt x="9" y="9"/>
                          <a:pt x="9" y="9"/>
                        </a:cubicBezTo>
                        <a:cubicBezTo>
                          <a:pt x="79" y="9"/>
                          <a:pt x="79" y="9"/>
                          <a:pt x="79" y="9"/>
                        </a:cubicBezTo>
                        <a:cubicBezTo>
                          <a:pt x="79" y="6"/>
                          <a:pt x="80" y="3"/>
                          <a:pt x="81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18"/>
                          <a:pt x="0" y="118"/>
                          <a:pt x="0" y="118"/>
                        </a:cubicBezTo>
                        <a:cubicBezTo>
                          <a:pt x="0" y="123"/>
                          <a:pt x="4" y="127"/>
                          <a:pt x="9" y="127"/>
                        </a:cubicBezTo>
                        <a:cubicBezTo>
                          <a:pt x="143" y="127"/>
                          <a:pt x="143" y="127"/>
                          <a:pt x="143" y="127"/>
                        </a:cubicBezTo>
                        <a:cubicBezTo>
                          <a:pt x="148" y="127"/>
                          <a:pt x="152" y="123"/>
                          <a:pt x="152" y="118"/>
                        </a:cubicBezTo>
                        <a:cubicBezTo>
                          <a:pt x="152" y="9"/>
                          <a:pt x="152" y="9"/>
                          <a:pt x="152" y="9"/>
                        </a:cubicBezTo>
                        <a:cubicBezTo>
                          <a:pt x="152" y="4"/>
                          <a:pt x="148" y="0"/>
                          <a:pt x="143" y="0"/>
                        </a:cubicBezTo>
                        <a:close/>
                        <a:moveTo>
                          <a:pt x="76" y="120"/>
                        </a:moveTo>
                        <a:cubicBezTo>
                          <a:pt x="73" y="120"/>
                          <a:pt x="70" y="117"/>
                          <a:pt x="70" y="114"/>
                        </a:cubicBezTo>
                        <a:cubicBezTo>
                          <a:pt x="70" y="110"/>
                          <a:pt x="73" y="107"/>
                          <a:pt x="76" y="107"/>
                        </a:cubicBezTo>
                        <a:cubicBezTo>
                          <a:pt x="80" y="107"/>
                          <a:pt x="83" y="110"/>
                          <a:pt x="83" y="114"/>
                        </a:cubicBezTo>
                        <a:cubicBezTo>
                          <a:pt x="83" y="117"/>
                          <a:pt x="80" y="120"/>
                          <a:pt x="76" y="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28" tIns="48213" rIns="96428" bIns="48213" numCol="1" anchor="t" anchorCtr="0" compatLnSpc="1"/>
                  <a:lstStyle/>
                  <a:p>
                    <a:pPr algn="l"/>
                    <a:endParaRPr lang="zh-CN" altLang="en-US"/>
                  </a:p>
                </p:txBody>
              </p:sp>
              <p:sp>
                <p:nvSpPr>
                  <p:cNvPr id="125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6828377" y="5657399"/>
                    <a:ext cx="149089" cy="144319"/>
                  </a:xfrm>
                  <a:custGeom>
                    <a:avLst/>
                    <a:gdLst>
                      <a:gd name="T0" fmla="*/ 26 w 53"/>
                      <a:gd name="T1" fmla="*/ 51 h 51"/>
                      <a:gd name="T2" fmla="*/ 53 w 53"/>
                      <a:gd name="T3" fmla="*/ 25 h 51"/>
                      <a:gd name="T4" fmla="*/ 26 w 53"/>
                      <a:gd name="T5" fmla="*/ 0 h 51"/>
                      <a:gd name="T6" fmla="*/ 0 w 53"/>
                      <a:gd name="T7" fmla="*/ 25 h 51"/>
                      <a:gd name="T8" fmla="*/ 26 w 53"/>
                      <a:gd name="T9" fmla="*/ 51 h 51"/>
                      <a:gd name="T10" fmla="*/ 26 w 53"/>
                      <a:gd name="T11" fmla="*/ 5 h 51"/>
                      <a:gd name="T12" fmla="*/ 47 w 53"/>
                      <a:gd name="T13" fmla="*/ 25 h 51"/>
                      <a:gd name="T14" fmla="*/ 26 w 53"/>
                      <a:gd name="T15" fmla="*/ 46 h 51"/>
                      <a:gd name="T16" fmla="*/ 6 w 53"/>
                      <a:gd name="T17" fmla="*/ 25 h 51"/>
                      <a:gd name="T18" fmla="*/ 26 w 53"/>
                      <a:gd name="T19" fmla="*/ 5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3" h="51">
                        <a:moveTo>
                          <a:pt x="26" y="51"/>
                        </a:moveTo>
                        <a:cubicBezTo>
                          <a:pt x="41" y="51"/>
                          <a:pt x="53" y="40"/>
                          <a:pt x="53" y="25"/>
                        </a:cubicBezTo>
                        <a:cubicBezTo>
                          <a:pt x="53" y="11"/>
                          <a:pt x="41" y="0"/>
                          <a:pt x="26" y="0"/>
                        </a:cubicBezTo>
                        <a:cubicBezTo>
                          <a:pt x="12" y="0"/>
                          <a:pt x="0" y="11"/>
                          <a:pt x="0" y="25"/>
                        </a:cubicBezTo>
                        <a:cubicBezTo>
                          <a:pt x="0" y="40"/>
                          <a:pt x="12" y="51"/>
                          <a:pt x="26" y="51"/>
                        </a:cubicBezTo>
                        <a:close/>
                        <a:moveTo>
                          <a:pt x="26" y="5"/>
                        </a:moveTo>
                        <a:cubicBezTo>
                          <a:pt x="38" y="5"/>
                          <a:pt x="47" y="14"/>
                          <a:pt x="47" y="25"/>
                        </a:cubicBezTo>
                        <a:cubicBezTo>
                          <a:pt x="47" y="37"/>
                          <a:pt x="38" y="46"/>
                          <a:pt x="26" y="46"/>
                        </a:cubicBezTo>
                        <a:cubicBezTo>
                          <a:pt x="15" y="46"/>
                          <a:pt x="6" y="37"/>
                          <a:pt x="6" y="25"/>
                        </a:cubicBezTo>
                        <a:cubicBezTo>
                          <a:pt x="6" y="14"/>
                          <a:pt x="15" y="5"/>
                          <a:pt x="26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28" tIns="48213" rIns="96428" bIns="48213" numCol="1" anchor="t" anchorCtr="0" compatLnSpc="1"/>
                  <a:lstStyle/>
                  <a:p>
                    <a:pPr algn="l"/>
                    <a:endParaRPr lang="zh-CN" altLang="en-US"/>
                  </a:p>
                </p:txBody>
              </p:sp>
              <p:sp>
                <p:nvSpPr>
                  <p:cNvPr id="126" name="Freeform 31"/>
                  <p:cNvSpPr/>
                  <p:nvPr/>
                </p:nvSpPr>
                <p:spPr bwMode="auto">
                  <a:xfrm>
                    <a:off x="6898747" y="5855389"/>
                    <a:ext cx="41745" cy="78719"/>
                  </a:xfrm>
                  <a:custGeom>
                    <a:avLst/>
                    <a:gdLst>
                      <a:gd name="T0" fmla="*/ 9 w 15"/>
                      <a:gd name="T1" fmla="*/ 11 h 28"/>
                      <a:gd name="T2" fmla="*/ 5 w 15"/>
                      <a:gd name="T3" fmla="*/ 8 h 28"/>
                      <a:gd name="T4" fmla="*/ 8 w 15"/>
                      <a:gd name="T5" fmla="*/ 6 h 28"/>
                      <a:gd name="T6" fmla="*/ 13 w 15"/>
                      <a:gd name="T7" fmla="*/ 8 h 28"/>
                      <a:gd name="T8" fmla="*/ 14 w 15"/>
                      <a:gd name="T9" fmla="*/ 4 h 28"/>
                      <a:gd name="T10" fmla="*/ 9 w 15"/>
                      <a:gd name="T11" fmla="*/ 3 h 28"/>
                      <a:gd name="T12" fmla="*/ 9 w 15"/>
                      <a:gd name="T13" fmla="*/ 0 h 28"/>
                      <a:gd name="T14" fmla="*/ 6 w 15"/>
                      <a:gd name="T15" fmla="*/ 0 h 28"/>
                      <a:gd name="T16" fmla="*/ 6 w 15"/>
                      <a:gd name="T17" fmla="*/ 3 h 28"/>
                      <a:gd name="T18" fmla="*/ 0 w 15"/>
                      <a:gd name="T19" fmla="*/ 9 h 28"/>
                      <a:gd name="T20" fmla="*/ 6 w 15"/>
                      <a:gd name="T21" fmla="*/ 15 h 28"/>
                      <a:gd name="T22" fmla="*/ 10 w 15"/>
                      <a:gd name="T23" fmla="*/ 18 h 28"/>
                      <a:gd name="T24" fmla="*/ 7 w 15"/>
                      <a:gd name="T25" fmla="*/ 20 h 28"/>
                      <a:gd name="T26" fmla="*/ 1 w 15"/>
                      <a:gd name="T27" fmla="*/ 19 h 28"/>
                      <a:gd name="T28" fmla="*/ 0 w 15"/>
                      <a:gd name="T29" fmla="*/ 23 h 28"/>
                      <a:gd name="T30" fmla="*/ 6 w 15"/>
                      <a:gd name="T31" fmla="*/ 24 h 28"/>
                      <a:gd name="T32" fmla="*/ 6 w 15"/>
                      <a:gd name="T33" fmla="*/ 28 h 28"/>
                      <a:gd name="T34" fmla="*/ 9 w 15"/>
                      <a:gd name="T35" fmla="*/ 28 h 28"/>
                      <a:gd name="T36" fmla="*/ 9 w 15"/>
                      <a:gd name="T37" fmla="*/ 24 h 28"/>
                      <a:gd name="T38" fmla="*/ 15 w 15"/>
                      <a:gd name="T39" fmla="*/ 18 h 28"/>
                      <a:gd name="T40" fmla="*/ 9 w 15"/>
                      <a:gd name="T41" fmla="*/ 11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5" h="28">
                        <a:moveTo>
                          <a:pt x="9" y="11"/>
                        </a:moveTo>
                        <a:cubicBezTo>
                          <a:pt x="6" y="10"/>
                          <a:pt x="5" y="10"/>
                          <a:pt x="5" y="8"/>
                        </a:cubicBezTo>
                        <a:cubicBezTo>
                          <a:pt x="5" y="7"/>
                          <a:pt x="6" y="6"/>
                          <a:pt x="8" y="6"/>
                        </a:cubicBezTo>
                        <a:cubicBezTo>
                          <a:pt x="11" y="6"/>
                          <a:pt x="12" y="7"/>
                          <a:pt x="13" y="8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3" y="3"/>
                          <a:pt x="11" y="3"/>
                          <a:pt x="9" y="3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2" y="4"/>
                          <a:pt x="0" y="6"/>
                          <a:pt x="0" y="9"/>
                        </a:cubicBezTo>
                        <a:cubicBezTo>
                          <a:pt x="0" y="12"/>
                          <a:pt x="3" y="14"/>
                          <a:pt x="6" y="15"/>
                        </a:cubicBezTo>
                        <a:cubicBezTo>
                          <a:pt x="9" y="16"/>
                          <a:pt x="10" y="17"/>
                          <a:pt x="10" y="18"/>
                        </a:cubicBezTo>
                        <a:cubicBezTo>
                          <a:pt x="10" y="20"/>
                          <a:pt x="9" y="20"/>
                          <a:pt x="7" y="20"/>
                        </a:cubicBezTo>
                        <a:cubicBezTo>
                          <a:pt x="4" y="20"/>
                          <a:pt x="2" y="20"/>
                          <a:pt x="1" y="19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1" y="24"/>
                          <a:pt x="3" y="24"/>
                          <a:pt x="6" y="24"/>
                        </a:cubicBezTo>
                        <a:cubicBezTo>
                          <a:pt x="6" y="28"/>
                          <a:pt x="6" y="28"/>
                          <a:pt x="6" y="28"/>
                        </a:cubicBezTo>
                        <a:cubicBezTo>
                          <a:pt x="9" y="28"/>
                          <a:pt x="9" y="28"/>
                          <a:pt x="9" y="28"/>
                        </a:cubicBezTo>
                        <a:cubicBezTo>
                          <a:pt x="9" y="24"/>
                          <a:pt x="9" y="24"/>
                          <a:pt x="9" y="24"/>
                        </a:cubicBezTo>
                        <a:cubicBezTo>
                          <a:pt x="13" y="23"/>
                          <a:pt x="15" y="21"/>
                          <a:pt x="15" y="18"/>
                        </a:cubicBezTo>
                        <a:cubicBezTo>
                          <a:pt x="15" y="15"/>
                          <a:pt x="13" y="13"/>
                          <a:pt x="9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28" tIns="48213" rIns="96428" bIns="48213" numCol="1" anchor="t" anchorCtr="0" compatLnSpc="1"/>
                  <a:lstStyle/>
                  <a:p>
                    <a:pPr algn="l"/>
                    <a:endParaRPr lang="zh-CN" altLang="en-US"/>
                  </a:p>
                </p:txBody>
              </p:sp>
              <p:sp>
                <p:nvSpPr>
                  <p:cNvPr id="127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6859387" y="5835112"/>
                    <a:ext cx="121657" cy="118079"/>
                  </a:xfrm>
                  <a:custGeom>
                    <a:avLst/>
                    <a:gdLst>
                      <a:gd name="T0" fmla="*/ 21 w 43"/>
                      <a:gd name="T1" fmla="*/ 0 h 42"/>
                      <a:gd name="T2" fmla="*/ 0 w 43"/>
                      <a:gd name="T3" fmla="*/ 21 h 42"/>
                      <a:gd name="T4" fmla="*/ 21 w 43"/>
                      <a:gd name="T5" fmla="*/ 42 h 42"/>
                      <a:gd name="T6" fmla="*/ 43 w 43"/>
                      <a:gd name="T7" fmla="*/ 21 h 42"/>
                      <a:gd name="T8" fmla="*/ 21 w 43"/>
                      <a:gd name="T9" fmla="*/ 0 h 42"/>
                      <a:gd name="T10" fmla="*/ 21 w 43"/>
                      <a:gd name="T11" fmla="*/ 37 h 42"/>
                      <a:gd name="T12" fmla="*/ 5 w 43"/>
                      <a:gd name="T13" fmla="*/ 21 h 42"/>
                      <a:gd name="T14" fmla="*/ 21 w 43"/>
                      <a:gd name="T15" fmla="*/ 4 h 42"/>
                      <a:gd name="T16" fmla="*/ 38 w 43"/>
                      <a:gd name="T17" fmla="*/ 21 h 42"/>
                      <a:gd name="T18" fmla="*/ 21 w 43"/>
                      <a:gd name="T19" fmla="*/ 37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42">
                        <a:moveTo>
                          <a:pt x="21" y="0"/>
                        </a:moveTo>
                        <a:cubicBezTo>
                          <a:pt x="10" y="0"/>
                          <a:pt x="0" y="9"/>
                          <a:pt x="0" y="21"/>
                        </a:cubicBezTo>
                        <a:cubicBezTo>
                          <a:pt x="0" y="32"/>
                          <a:pt x="10" y="42"/>
                          <a:pt x="21" y="42"/>
                        </a:cubicBezTo>
                        <a:cubicBezTo>
                          <a:pt x="33" y="42"/>
                          <a:pt x="43" y="32"/>
                          <a:pt x="43" y="21"/>
                        </a:cubicBezTo>
                        <a:cubicBezTo>
                          <a:pt x="43" y="9"/>
                          <a:pt x="33" y="0"/>
                          <a:pt x="21" y="0"/>
                        </a:cubicBezTo>
                        <a:close/>
                        <a:moveTo>
                          <a:pt x="21" y="37"/>
                        </a:moveTo>
                        <a:cubicBezTo>
                          <a:pt x="12" y="37"/>
                          <a:pt x="5" y="30"/>
                          <a:pt x="5" y="21"/>
                        </a:cubicBezTo>
                        <a:cubicBezTo>
                          <a:pt x="5" y="12"/>
                          <a:pt x="12" y="4"/>
                          <a:pt x="21" y="4"/>
                        </a:cubicBezTo>
                        <a:cubicBezTo>
                          <a:pt x="31" y="4"/>
                          <a:pt x="38" y="12"/>
                          <a:pt x="38" y="21"/>
                        </a:cubicBezTo>
                        <a:cubicBezTo>
                          <a:pt x="38" y="30"/>
                          <a:pt x="31" y="37"/>
                          <a:pt x="21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6428" tIns="48213" rIns="96428" bIns="48213" numCol="1" anchor="t" anchorCtr="0" compatLnSpc="1"/>
                  <a:lstStyle/>
                  <a:p>
                    <a:pPr algn="l"/>
                    <a:endParaRPr lang="zh-CN" altLang="en-US"/>
                  </a:p>
                </p:txBody>
              </p:sp>
            </p:grpSp>
          </p:grpSp>
        </p:grpSp>
        <p:grpSp>
          <p:nvGrpSpPr>
            <p:cNvPr id="191" name="组合 190"/>
            <p:cNvGrpSpPr/>
            <p:nvPr/>
          </p:nvGrpSpPr>
          <p:grpSpPr>
            <a:xfrm>
              <a:off x="12346" y="2204"/>
              <a:ext cx="1408" cy="7505"/>
              <a:chOff x="10189" y="1695"/>
              <a:chExt cx="1408" cy="7505"/>
            </a:xfrm>
          </p:grpSpPr>
          <p:grpSp>
            <p:nvGrpSpPr>
              <p:cNvPr id="204" name="组合 203"/>
              <p:cNvGrpSpPr/>
              <p:nvPr/>
            </p:nvGrpSpPr>
            <p:grpSpPr>
              <a:xfrm flipH="1">
                <a:off x="11516" y="8786"/>
                <a:ext cx="81" cy="414"/>
                <a:chOff x="4653673" y="1858180"/>
                <a:chExt cx="153327" cy="785482"/>
              </a:xfrm>
              <a:solidFill>
                <a:schemeClr val="bg1"/>
              </a:solidFill>
            </p:grpSpPr>
            <p:sp>
              <p:nvSpPr>
                <p:cNvPr id="205" name="Freeform 244"/>
                <p:cNvSpPr/>
                <p:nvPr/>
              </p:nvSpPr>
              <p:spPr bwMode="auto">
                <a:xfrm>
                  <a:off x="4681370" y="1858180"/>
                  <a:ext cx="97079" cy="106787"/>
                </a:xfrm>
                <a:custGeom>
                  <a:avLst/>
                  <a:gdLst>
                    <a:gd name="T0" fmla="*/ 19 w 144"/>
                    <a:gd name="T1" fmla="*/ 105 h 158"/>
                    <a:gd name="T2" fmla="*/ 73 w 144"/>
                    <a:gd name="T3" fmla="*/ 158 h 158"/>
                    <a:gd name="T4" fmla="*/ 125 w 144"/>
                    <a:gd name="T5" fmla="*/ 104 h 158"/>
                    <a:gd name="T6" fmla="*/ 141 w 144"/>
                    <a:gd name="T7" fmla="*/ 87 h 158"/>
                    <a:gd name="T8" fmla="*/ 132 w 144"/>
                    <a:gd name="T9" fmla="*/ 61 h 158"/>
                    <a:gd name="T10" fmla="*/ 72 w 144"/>
                    <a:gd name="T11" fmla="*/ 0 h 158"/>
                    <a:gd name="T12" fmla="*/ 11 w 144"/>
                    <a:gd name="T13" fmla="*/ 61 h 158"/>
                    <a:gd name="T14" fmla="*/ 3 w 144"/>
                    <a:gd name="T15" fmla="*/ 87 h 158"/>
                    <a:gd name="T16" fmla="*/ 19 w 144"/>
                    <a:gd name="T17" fmla="*/ 105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4" h="158">
                      <a:moveTo>
                        <a:pt x="19" y="105"/>
                      </a:moveTo>
                      <a:cubicBezTo>
                        <a:pt x="30" y="132"/>
                        <a:pt x="51" y="158"/>
                        <a:pt x="73" y="158"/>
                      </a:cubicBezTo>
                      <a:cubicBezTo>
                        <a:pt x="96" y="158"/>
                        <a:pt x="115" y="132"/>
                        <a:pt x="125" y="104"/>
                      </a:cubicBezTo>
                      <a:cubicBezTo>
                        <a:pt x="131" y="104"/>
                        <a:pt x="138" y="97"/>
                        <a:pt x="141" y="87"/>
                      </a:cubicBezTo>
                      <a:cubicBezTo>
                        <a:pt x="144" y="75"/>
                        <a:pt x="140" y="64"/>
                        <a:pt x="132" y="61"/>
                      </a:cubicBezTo>
                      <a:cubicBezTo>
                        <a:pt x="130" y="27"/>
                        <a:pt x="104" y="0"/>
                        <a:pt x="72" y="0"/>
                      </a:cubicBezTo>
                      <a:cubicBezTo>
                        <a:pt x="40" y="0"/>
                        <a:pt x="13" y="27"/>
                        <a:pt x="11" y="61"/>
                      </a:cubicBezTo>
                      <a:cubicBezTo>
                        <a:pt x="4" y="64"/>
                        <a:pt x="0" y="75"/>
                        <a:pt x="3" y="87"/>
                      </a:cubicBezTo>
                      <a:cubicBezTo>
                        <a:pt x="5" y="97"/>
                        <a:pt x="12" y="104"/>
                        <a:pt x="19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l"/>
                  <a:endParaRPr lang="zh-CN" altLang="en-US" sz="1355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lt"/>
                  </a:endParaRPr>
                </a:p>
              </p:txBody>
            </p:sp>
            <p:sp>
              <p:nvSpPr>
                <p:cNvPr id="208" name="Freeform 246"/>
                <p:cNvSpPr/>
                <p:nvPr/>
              </p:nvSpPr>
              <p:spPr bwMode="auto">
                <a:xfrm>
                  <a:off x="4653673" y="2514890"/>
                  <a:ext cx="153327" cy="128772"/>
                </a:xfrm>
                <a:custGeom>
                  <a:avLst/>
                  <a:gdLst>
                    <a:gd name="T0" fmla="*/ 175 w 227"/>
                    <a:gd name="T1" fmla="*/ 0 h 191"/>
                    <a:gd name="T2" fmla="*/ 127 w 227"/>
                    <a:gd name="T3" fmla="*/ 82 h 191"/>
                    <a:gd name="T4" fmla="*/ 121 w 227"/>
                    <a:gd name="T5" fmla="*/ 45 h 191"/>
                    <a:gd name="T6" fmla="*/ 127 w 227"/>
                    <a:gd name="T7" fmla="*/ 33 h 191"/>
                    <a:gd name="T8" fmla="*/ 113 w 227"/>
                    <a:gd name="T9" fmla="*/ 19 h 191"/>
                    <a:gd name="T10" fmla="*/ 99 w 227"/>
                    <a:gd name="T11" fmla="*/ 33 h 191"/>
                    <a:gd name="T12" fmla="*/ 106 w 227"/>
                    <a:gd name="T13" fmla="*/ 45 h 191"/>
                    <a:gd name="T14" fmla="*/ 100 w 227"/>
                    <a:gd name="T15" fmla="*/ 82 h 191"/>
                    <a:gd name="T16" fmla="*/ 52 w 227"/>
                    <a:gd name="T17" fmla="*/ 0 h 191"/>
                    <a:gd name="T18" fmla="*/ 1 w 227"/>
                    <a:gd name="T19" fmla="*/ 54 h 191"/>
                    <a:gd name="T20" fmla="*/ 0 w 227"/>
                    <a:gd name="T21" fmla="*/ 54 h 191"/>
                    <a:gd name="T22" fmla="*/ 0 w 227"/>
                    <a:gd name="T23" fmla="*/ 174 h 191"/>
                    <a:gd name="T24" fmla="*/ 0 w 227"/>
                    <a:gd name="T25" fmla="*/ 174 h 191"/>
                    <a:gd name="T26" fmla="*/ 114 w 227"/>
                    <a:gd name="T27" fmla="*/ 191 h 191"/>
                    <a:gd name="T28" fmla="*/ 227 w 227"/>
                    <a:gd name="T29" fmla="*/ 174 h 191"/>
                    <a:gd name="T30" fmla="*/ 227 w 227"/>
                    <a:gd name="T31" fmla="*/ 174 h 191"/>
                    <a:gd name="T32" fmla="*/ 227 w 227"/>
                    <a:gd name="T33" fmla="*/ 54 h 191"/>
                    <a:gd name="T34" fmla="*/ 226 w 227"/>
                    <a:gd name="T35" fmla="*/ 54 h 191"/>
                    <a:gd name="T36" fmla="*/ 175 w 227"/>
                    <a:gd name="T37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7" h="191">
                      <a:moveTo>
                        <a:pt x="175" y="0"/>
                      </a:moveTo>
                      <a:cubicBezTo>
                        <a:pt x="127" y="82"/>
                        <a:pt x="127" y="82"/>
                        <a:pt x="127" y="82"/>
                      </a:cubicBezTo>
                      <a:cubicBezTo>
                        <a:pt x="121" y="45"/>
                        <a:pt x="121" y="45"/>
                        <a:pt x="121" y="45"/>
                      </a:cubicBezTo>
                      <a:cubicBezTo>
                        <a:pt x="125" y="43"/>
                        <a:pt x="127" y="38"/>
                        <a:pt x="127" y="33"/>
                      </a:cubicBezTo>
                      <a:cubicBezTo>
                        <a:pt x="127" y="26"/>
                        <a:pt x="121" y="19"/>
                        <a:pt x="113" y="19"/>
                      </a:cubicBezTo>
                      <a:cubicBezTo>
                        <a:pt x="106" y="19"/>
                        <a:pt x="99" y="26"/>
                        <a:pt x="99" y="33"/>
                      </a:cubicBezTo>
                      <a:cubicBezTo>
                        <a:pt x="99" y="38"/>
                        <a:pt x="102" y="43"/>
                        <a:pt x="106" y="45"/>
                      </a:cubicBezTo>
                      <a:cubicBezTo>
                        <a:pt x="100" y="82"/>
                        <a:pt x="100" y="82"/>
                        <a:pt x="100" y="82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24" y="12"/>
                        <a:pt x="5" y="31"/>
                        <a:pt x="1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6" y="184"/>
                        <a:pt x="54" y="191"/>
                        <a:pt x="114" y="191"/>
                      </a:cubicBezTo>
                      <a:cubicBezTo>
                        <a:pt x="173" y="191"/>
                        <a:pt x="221" y="184"/>
                        <a:pt x="227" y="174"/>
                      </a:cubicBezTo>
                      <a:cubicBezTo>
                        <a:pt x="227" y="174"/>
                        <a:pt x="227" y="174"/>
                        <a:pt x="227" y="174"/>
                      </a:cubicBezTo>
                      <a:cubicBezTo>
                        <a:pt x="227" y="54"/>
                        <a:pt x="227" y="54"/>
                        <a:pt x="227" y="54"/>
                      </a:cubicBezTo>
                      <a:cubicBezTo>
                        <a:pt x="226" y="54"/>
                        <a:pt x="226" y="54"/>
                        <a:pt x="226" y="54"/>
                      </a:cubicBezTo>
                      <a:cubicBezTo>
                        <a:pt x="222" y="31"/>
                        <a:pt x="203" y="12"/>
                        <a:pt x="17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l"/>
                  <a:endParaRPr lang="zh-CN" altLang="en-US" sz="1355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lt"/>
                  </a:endParaRPr>
                </a:p>
              </p:txBody>
            </p:sp>
          </p:grpSp>
          <p:grpSp>
            <p:nvGrpSpPr>
              <p:cNvPr id="216" name="组合 215"/>
              <p:cNvGrpSpPr>
                <a:grpSpLocks noChangeAspect="1"/>
              </p:cNvGrpSpPr>
              <p:nvPr/>
            </p:nvGrpSpPr>
            <p:grpSpPr>
              <a:xfrm flipH="1">
                <a:off x="10189" y="1695"/>
                <a:ext cx="1369" cy="5987"/>
                <a:chOff x="6167503" y="-2211567"/>
                <a:chExt cx="1098933" cy="4807348"/>
              </a:xfrm>
            </p:grpSpPr>
            <p:sp>
              <p:nvSpPr>
                <p:cNvPr id="220" name="椭圆 219"/>
                <p:cNvSpPr/>
                <p:nvPr/>
              </p:nvSpPr>
              <p:spPr>
                <a:xfrm>
                  <a:off x="6717001" y="-2211567"/>
                  <a:ext cx="549435" cy="54943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zh-CN" altLang="en-US" sz="1355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lt"/>
                  </a:endParaRPr>
                </a:p>
              </p:txBody>
            </p:sp>
            <p:sp>
              <p:nvSpPr>
                <p:cNvPr id="226" name="Freeform 352"/>
                <p:cNvSpPr>
                  <a:spLocks noEditPoints="1"/>
                </p:cNvSpPr>
                <p:nvPr/>
              </p:nvSpPr>
              <p:spPr bwMode="auto">
                <a:xfrm>
                  <a:off x="6167503" y="2521803"/>
                  <a:ext cx="74582" cy="73978"/>
                </a:xfrm>
                <a:custGeom>
                  <a:avLst/>
                  <a:gdLst>
                    <a:gd name="T0" fmla="*/ 131 w 261"/>
                    <a:gd name="T1" fmla="*/ 259 h 259"/>
                    <a:gd name="T2" fmla="*/ 261 w 261"/>
                    <a:gd name="T3" fmla="*/ 129 h 259"/>
                    <a:gd name="T4" fmla="*/ 131 w 261"/>
                    <a:gd name="T5" fmla="*/ 0 h 259"/>
                    <a:gd name="T6" fmla="*/ 0 w 261"/>
                    <a:gd name="T7" fmla="*/ 129 h 259"/>
                    <a:gd name="T8" fmla="*/ 131 w 261"/>
                    <a:gd name="T9" fmla="*/ 259 h 259"/>
                    <a:gd name="T10" fmla="*/ 131 w 261"/>
                    <a:gd name="T11" fmla="*/ 42 h 259"/>
                    <a:gd name="T12" fmla="*/ 219 w 261"/>
                    <a:gd name="T13" fmla="*/ 129 h 259"/>
                    <a:gd name="T14" fmla="*/ 131 w 261"/>
                    <a:gd name="T15" fmla="*/ 217 h 259"/>
                    <a:gd name="T16" fmla="*/ 42 w 261"/>
                    <a:gd name="T17" fmla="*/ 129 h 259"/>
                    <a:gd name="T18" fmla="*/ 131 w 261"/>
                    <a:gd name="T19" fmla="*/ 42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1" h="259">
                      <a:moveTo>
                        <a:pt x="131" y="259"/>
                      </a:moveTo>
                      <a:cubicBezTo>
                        <a:pt x="203" y="259"/>
                        <a:pt x="261" y="201"/>
                        <a:pt x="261" y="129"/>
                      </a:cubicBezTo>
                      <a:cubicBezTo>
                        <a:pt x="261" y="58"/>
                        <a:pt x="203" y="0"/>
                        <a:pt x="131" y="0"/>
                      </a:cubicBezTo>
                      <a:cubicBezTo>
                        <a:pt x="58" y="0"/>
                        <a:pt x="0" y="58"/>
                        <a:pt x="0" y="129"/>
                      </a:cubicBezTo>
                      <a:cubicBezTo>
                        <a:pt x="0" y="201"/>
                        <a:pt x="58" y="259"/>
                        <a:pt x="131" y="259"/>
                      </a:cubicBezTo>
                      <a:close/>
                      <a:moveTo>
                        <a:pt x="131" y="42"/>
                      </a:moveTo>
                      <a:cubicBezTo>
                        <a:pt x="179" y="42"/>
                        <a:pt x="219" y="81"/>
                        <a:pt x="219" y="129"/>
                      </a:cubicBezTo>
                      <a:cubicBezTo>
                        <a:pt x="219" y="177"/>
                        <a:pt x="179" y="217"/>
                        <a:pt x="131" y="217"/>
                      </a:cubicBezTo>
                      <a:cubicBezTo>
                        <a:pt x="82" y="217"/>
                        <a:pt x="42" y="177"/>
                        <a:pt x="42" y="129"/>
                      </a:cubicBezTo>
                      <a:cubicBezTo>
                        <a:pt x="42" y="81"/>
                        <a:pt x="82" y="42"/>
                        <a:pt x="131" y="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l"/>
                  <a:endParaRPr lang="zh-CN" altLang="en-US" sz="1355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n-lt"/>
                  </a:endParaRPr>
                </a:p>
              </p:txBody>
            </p:sp>
          </p:grpSp>
        </p:grpSp>
        <p:grpSp>
          <p:nvGrpSpPr>
            <p:cNvPr id="228" name="组合 227"/>
            <p:cNvGrpSpPr/>
            <p:nvPr/>
          </p:nvGrpSpPr>
          <p:grpSpPr>
            <a:xfrm>
              <a:off x="13431" y="5042"/>
              <a:ext cx="306" cy="1602"/>
              <a:chOff x="11200" y="4737"/>
              <a:chExt cx="306" cy="1602"/>
            </a:xfrm>
          </p:grpSpPr>
          <p:grpSp>
            <p:nvGrpSpPr>
              <p:cNvPr id="241" name="组合 240"/>
              <p:cNvGrpSpPr/>
              <p:nvPr/>
            </p:nvGrpSpPr>
            <p:grpSpPr>
              <a:xfrm flipH="1">
                <a:off x="11200" y="4737"/>
                <a:ext cx="306" cy="248"/>
                <a:chOff x="3198348" y="3140191"/>
                <a:chExt cx="580188" cy="469690"/>
              </a:xfrm>
              <a:solidFill>
                <a:schemeClr val="bg1"/>
              </a:solidFill>
            </p:grpSpPr>
            <p:sp>
              <p:nvSpPr>
                <p:cNvPr id="242" name="Freeform 226"/>
                <p:cNvSpPr/>
                <p:nvPr/>
              </p:nvSpPr>
              <p:spPr bwMode="auto">
                <a:xfrm>
                  <a:off x="3421629" y="3217854"/>
                  <a:ext cx="356907" cy="392027"/>
                </a:xfrm>
                <a:custGeom>
                  <a:avLst/>
                  <a:gdLst>
                    <a:gd name="T0" fmla="*/ 0 w 529"/>
                    <a:gd name="T1" fmla="*/ 0 h 581"/>
                    <a:gd name="T2" fmla="*/ 2 w 529"/>
                    <a:gd name="T3" fmla="*/ 11 h 581"/>
                    <a:gd name="T4" fmla="*/ 25 w 529"/>
                    <a:gd name="T5" fmla="*/ 56 h 581"/>
                    <a:gd name="T6" fmla="*/ 473 w 529"/>
                    <a:gd name="T7" fmla="*/ 56 h 581"/>
                    <a:gd name="T8" fmla="*/ 473 w 529"/>
                    <a:gd name="T9" fmla="*/ 525 h 581"/>
                    <a:gd name="T10" fmla="*/ 127 w 529"/>
                    <a:gd name="T11" fmla="*/ 525 h 581"/>
                    <a:gd name="T12" fmla="*/ 127 w 529"/>
                    <a:gd name="T13" fmla="*/ 581 h 581"/>
                    <a:gd name="T14" fmla="*/ 529 w 529"/>
                    <a:gd name="T15" fmla="*/ 581 h 581"/>
                    <a:gd name="T16" fmla="*/ 529 w 529"/>
                    <a:gd name="T17" fmla="*/ 0 h 581"/>
                    <a:gd name="T18" fmla="*/ 0 w 529"/>
                    <a:gd name="T19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9" h="581">
                      <a:moveTo>
                        <a:pt x="0" y="0"/>
                      </a:moveTo>
                      <a:cubicBezTo>
                        <a:pt x="1" y="4"/>
                        <a:pt x="2" y="7"/>
                        <a:pt x="2" y="11"/>
                      </a:cubicBezTo>
                      <a:cubicBezTo>
                        <a:pt x="14" y="22"/>
                        <a:pt x="22" y="38"/>
                        <a:pt x="25" y="56"/>
                      </a:cubicBezTo>
                      <a:cubicBezTo>
                        <a:pt x="473" y="56"/>
                        <a:pt x="473" y="56"/>
                        <a:pt x="473" y="56"/>
                      </a:cubicBezTo>
                      <a:cubicBezTo>
                        <a:pt x="473" y="525"/>
                        <a:pt x="473" y="525"/>
                        <a:pt x="473" y="525"/>
                      </a:cubicBezTo>
                      <a:cubicBezTo>
                        <a:pt x="127" y="525"/>
                        <a:pt x="127" y="525"/>
                        <a:pt x="127" y="525"/>
                      </a:cubicBezTo>
                      <a:cubicBezTo>
                        <a:pt x="127" y="581"/>
                        <a:pt x="127" y="581"/>
                        <a:pt x="127" y="581"/>
                      </a:cubicBezTo>
                      <a:cubicBezTo>
                        <a:pt x="529" y="581"/>
                        <a:pt x="529" y="581"/>
                        <a:pt x="529" y="581"/>
                      </a:cubicBezTo>
                      <a:cubicBezTo>
                        <a:pt x="529" y="0"/>
                        <a:pt x="529" y="0"/>
                        <a:pt x="52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l"/>
                  <a:endParaRPr lang="zh-CN" altLang="en-US" sz="1355">
                    <a:solidFill>
                      <a:srgbClr val="000000"/>
                    </a:solidFill>
                    <a:ea typeface="+mn-lt"/>
                  </a:endParaRPr>
                </a:p>
              </p:txBody>
            </p:sp>
            <p:sp>
              <p:nvSpPr>
                <p:cNvPr id="243" name="Freeform 227"/>
                <p:cNvSpPr/>
                <p:nvPr/>
              </p:nvSpPr>
              <p:spPr bwMode="auto">
                <a:xfrm>
                  <a:off x="3198348" y="3140191"/>
                  <a:ext cx="224709" cy="247551"/>
                </a:xfrm>
                <a:custGeom>
                  <a:avLst/>
                  <a:gdLst>
                    <a:gd name="T0" fmla="*/ 45 w 333"/>
                    <a:gd name="T1" fmla="*/ 243 h 367"/>
                    <a:gd name="T2" fmla="*/ 170 w 333"/>
                    <a:gd name="T3" fmla="*/ 367 h 367"/>
                    <a:gd name="T4" fmla="*/ 289 w 333"/>
                    <a:gd name="T5" fmla="*/ 243 h 367"/>
                    <a:gd name="T6" fmla="*/ 326 w 333"/>
                    <a:gd name="T7" fmla="*/ 203 h 367"/>
                    <a:gd name="T8" fmla="*/ 306 w 333"/>
                    <a:gd name="T9" fmla="*/ 142 h 367"/>
                    <a:gd name="T10" fmla="*/ 166 w 333"/>
                    <a:gd name="T11" fmla="*/ 0 h 367"/>
                    <a:gd name="T12" fmla="*/ 26 w 333"/>
                    <a:gd name="T13" fmla="*/ 142 h 367"/>
                    <a:gd name="T14" fmla="*/ 7 w 333"/>
                    <a:gd name="T15" fmla="*/ 203 h 367"/>
                    <a:gd name="T16" fmla="*/ 45 w 333"/>
                    <a:gd name="T17" fmla="*/ 243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3" h="367">
                      <a:moveTo>
                        <a:pt x="45" y="243"/>
                      </a:moveTo>
                      <a:cubicBezTo>
                        <a:pt x="71" y="308"/>
                        <a:pt x="118" y="367"/>
                        <a:pt x="170" y="367"/>
                      </a:cubicBezTo>
                      <a:cubicBezTo>
                        <a:pt x="222" y="367"/>
                        <a:pt x="266" y="308"/>
                        <a:pt x="289" y="243"/>
                      </a:cubicBezTo>
                      <a:cubicBezTo>
                        <a:pt x="305" y="242"/>
                        <a:pt x="320" y="226"/>
                        <a:pt x="326" y="203"/>
                      </a:cubicBezTo>
                      <a:cubicBezTo>
                        <a:pt x="333" y="176"/>
                        <a:pt x="324" y="149"/>
                        <a:pt x="306" y="142"/>
                      </a:cubicBezTo>
                      <a:cubicBezTo>
                        <a:pt x="302" y="63"/>
                        <a:pt x="241" y="0"/>
                        <a:pt x="166" y="0"/>
                      </a:cubicBezTo>
                      <a:cubicBezTo>
                        <a:pt x="92" y="0"/>
                        <a:pt x="31" y="63"/>
                        <a:pt x="26" y="142"/>
                      </a:cubicBezTo>
                      <a:cubicBezTo>
                        <a:pt x="9" y="149"/>
                        <a:pt x="0" y="176"/>
                        <a:pt x="7" y="203"/>
                      </a:cubicBezTo>
                      <a:cubicBezTo>
                        <a:pt x="13" y="227"/>
                        <a:pt x="29" y="243"/>
                        <a:pt x="45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l"/>
                  <a:endParaRPr lang="zh-CN" altLang="en-US" sz="1355">
                    <a:solidFill>
                      <a:srgbClr val="000000"/>
                    </a:solidFill>
                    <a:ea typeface="+mn-lt"/>
                  </a:endParaRPr>
                </a:p>
              </p:txBody>
            </p:sp>
            <p:sp>
              <p:nvSpPr>
                <p:cNvPr id="244" name="Freeform 228"/>
                <p:cNvSpPr/>
                <p:nvPr/>
              </p:nvSpPr>
              <p:spPr bwMode="auto">
                <a:xfrm>
                  <a:off x="3481875" y="3306367"/>
                  <a:ext cx="233275" cy="180738"/>
                </a:xfrm>
                <a:custGeom>
                  <a:avLst/>
                  <a:gdLst>
                    <a:gd name="T0" fmla="*/ 41 w 346"/>
                    <a:gd name="T1" fmla="*/ 111 h 268"/>
                    <a:gd name="T2" fmla="*/ 0 w 346"/>
                    <a:gd name="T3" fmla="*/ 151 h 268"/>
                    <a:gd name="T4" fmla="*/ 90 w 346"/>
                    <a:gd name="T5" fmla="*/ 268 h 268"/>
                    <a:gd name="T6" fmla="*/ 254 w 346"/>
                    <a:gd name="T7" fmla="*/ 125 h 268"/>
                    <a:gd name="T8" fmla="*/ 284 w 346"/>
                    <a:gd name="T9" fmla="*/ 158 h 268"/>
                    <a:gd name="T10" fmla="*/ 346 w 346"/>
                    <a:gd name="T11" fmla="*/ 0 h 268"/>
                    <a:gd name="T12" fmla="*/ 184 w 346"/>
                    <a:gd name="T13" fmla="*/ 50 h 268"/>
                    <a:gd name="T14" fmla="*/ 218 w 346"/>
                    <a:gd name="T15" fmla="*/ 87 h 268"/>
                    <a:gd name="T16" fmla="*/ 99 w 346"/>
                    <a:gd name="T17" fmla="*/ 190 h 268"/>
                    <a:gd name="T18" fmla="*/ 41 w 346"/>
                    <a:gd name="T19" fmla="*/ 111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6" h="268">
                      <a:moveTo>
                        <a:pt x="41" y="111"/>
                      </a:move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12" y="165"/>
                        <a:pt x="90" y="268"/>
                        <a:pt x="90" y="268"/>
                      </a:cubicBezTo>
                      <a:cubicBezTo>
                        <a:pt x="254" y="125"/>
                        <a:pt x="254" y="125"/>
                        <a:pt x="254" y="125"/>
                      </a:cubicBezTo>
                      <a:cubicBezTo>
                        <a:pt x="284" y="158"/>
                        <a:pt x="284" y="158"/>
                        <a:pt x="284" y="158"/>
                      </a:cubicBezTo>
                      <a:cubicBezTo>
                        <a:pt x="346" y="0"/>
                        <a:pt x="346" y="0"/>
                        <a:pt x="346" y="0"/>
                      </a:cubicBezTo>
                      <a:cubicBezTo>
                        <a:pt x="184" y="50"/>
                        <a:pt x="184" y="50"/>
                        <a:pt x="184" y="50"/>
                      </a:cubicBezTo>
                      <a:cubicBezTo>
                        <a:pt x="218" y="87"/>
                        <a:pt x="218" y="87"/>
                        <a:pt x="218" y="87"/>
                      </a:cubicBezTo>
                      <a:cubicBezTo>
                        <a:pt x="99" y="190"/>
                        <a:pt x="99" y="190"/>
                        <a:pt x="99" y="190"/>
                      </a:cubicBezTo>
                      <a:lnTo>
                        <a:pt x="41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l"/>
                  <a:endParaRPr lang="zh-CN" altLang="en-US" sz="1355">
                    <a:solidFill>
                      <a:srgbClr val="000000"/>
                    </a:solidFill>
                    <a:ea typeface="+mn-lt"/>
                  </a:endParaRPr>
                </a:p>
              </p:txBody>
            </p:sp>
            <p:sp>
              <p:nvSpPr>
                <p:cNvPr id="246" name="Freeform 230"/>
                <p:cNvSpPr/>
                <p:nvPr/>
              </p:nvSpPr>
              <p:spPr bwMode="auto">
                <a:xfrm>
                  <a:off x="3598655" y="3487105"/>
                  <a:ext cx="54536" cy="68241"/>
                </a:xfrm>
                <a:custGeom>
                  <a:avLst/>
                  <a:gdLst>
                    <a:gd name="T0" fmla="*/ 0 w 81"/>
                    <a:gd name="T1" fmla="*/ 0 h 101"/>
                    <a:gd name="T2" fmla="*/ 0 w 81"/>
                    <a:gd name="T3" fmla="*/ 55 h 101"/>
                    <a:gd name="T4" fmla="*/ 40 w 81"/>
                    <a:gd name="T5" fmla="*/ 101 h 101"/>
                    <a:gd name="T6" fmla="*/ 81 w 81"/>
                    <a:gd name="T7" fmla="*/ 56 h 101"/>
                    <a:gd name="T8" fmla="*/ 81 w 81"/>
                    <a:gd name="T9" fmla="*/ 0 h 101"/>
                    <a:gd name="T10" fmla="*/ 59 w 81"/>
                    <a:gd name="T11" fmla="*/ 0 h 101"/>
                    <a:gd name="T12" fmla="*/ 59 w 81"/>
                    <a:gd name="T13" fmla="*/ 57 h 101"/>
                    <a:gd name="T14" fmla="*/ 40 w 81"/>
                    <a:gd name="T15" fmla="*/ 83 h 101"/>
                    <a:gd name="T16" fmla="*/ 22 w 81"/>
                    <a:gd name="T17" fmla="*/ 57 h 101"/>
                    <a:gd name="T18" fmla="*/ 22 w 81"/>
                    <a:gd name="T19" fmla="*/ 0 h 101"/>
                    <a:gd name="T20" fmla="*/ 0 w 81"/>
                    <a:gd name="T21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" h="101">
                      <a:moveTo>
                        <a:pt x="0" y="0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87"/>
                        <a:pt x="15" y="101"/>
                        <a:pt x="40" y="101"/>
                      </a:cubicBezTo>
                      <a:cubicBezTo>
                        <a:pt x="65" y="101"/>
                        <a:pt x="81" y="86"/>
                        <a:pt x="81" y="56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57"/>
                        <a:pt x="59" y="57"/>
                        <a:pt x="59" y="57"/>
                      </a:cubicBezTo>
                      <a:cubicBezTo>
                        <a:pt x="59" y="75"/>
                        <a:pt x="52" y="83"/>
                        <a:pt x="40" y="83"/>
                      </a:cubicBezTo>
                      <a:cubicBezTo>
                        <a:pt x="29" y="83"/>
                        <a:pt x="22" y="74"/>
                        <a:pt x="22" y="57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l"/>
                  <a:endParaRPr lang="zh-CN" altLang="en-US" sz="1355">
                    <a:solidFill>
                      <a:srgbClr val="000000"/>
                    </a:solidFill>
                    <a:ea typeface="+mn-lt"/>
                  </a:endParaRPr>
                </a:p>
              </p:txBody>
            </p:sp>
          </p:grpSp>
          <p:grpSp>
            <p:nvGrpSpPr>
              <p:cNvPr id="254" name="组合 253"/>
              <p:cNvGrpSpPr/>
              <p:nvPr/>
            </p:nvGrpSpPr>
            <p:grpSpPr>
              <a:xfrm flipH="1">
                <a:off x="11306" y="6196"/>
                <a:ext cx="142" cy="143"/>
                <a:chOff x="3262591" y="867120"/>
                <a:chExt cx="244982" cy="246409"/>
              </a:xfrm>
              <a:solidFill>
                <a:schemeClr val="bg1"/>
              </a:solidFill>
            </p:grpSpPr>
            <p:sp>
              <p:nvSpPr>
                <p:cNvPr id="255" name="Freeform 433"/>
                <p:cNvSpPr>
                  <a:spLocks noEditPoints="1"/>
                </p:cNvSpPr>
                <p:nvPr/>
              </p:nvSpPr>
              <p:spPr bwMode="auto">
                <a:xfrm>
                  <a:off x="3262591" y="927080"/>
                  <a:ext cx="64814" cy="65671"/>
                </a:xfrm>
                <a:custGeom>
                  <a:avLst/>
                  <a:gdLst>
                    <a:gd name="T0" fmla="*/ 96 w 96"/>
                    <a:gd name="T1" fmla="*/ 48 h 97"/>
                    <a:gd name="T2" fmla="*/ 48 w 96"/>
                    <a:gd name="T3" fmla="*/ 0 h 97"/>
                    <a:gd name="T4" fmla="*/ 0 w 96"/>
                    <a:gd name="T5" fmla="*/ 48 h 97"/>
                    <a:gd name="T6" fmla="*/ 48 w 96"/>
                    <a:gd name="T7" fmla="*/ 97 h 97"/>
                    <a:gd name="T8" fmla="*/ 96 w 96"/>
                    <a:gd name="T9" fmla="*/ 48 h 97"/>
                    <a:gd name="T10" fmla="*/ 28 w 96"/>
                    <a:gd name="T11" fmla="*/ 71 h 97"/>
                    <a:gd name="T12" fmla="*/ 31 w 96"/>
                    <a:gd name="T13" fmla="*/ 61 h 97"/>
                    <a:gd name="T14" fmla="*/ 45 w 96"/>
                    <a:gd name="T15" fmla="*/ 65 h 97"/>
                    <a:gd name="T16" fmla="*/ 53 w 96"/>
                    <a:gd name="T17" fmla="*/ 60 h 97"/>
                    <a:gd name="T18" fmla="*/ 44 w 96"/>
                    <a:gd name="T19" fmla="*/ 52 h 97"/>
                    <a:gd name="T20" fmla="*/ 29 w 96"/>
                    <a:gd name="T21" fmla="*/ 37 h 97"/>
                    <a:gd name="T22" fmla="*/ 43 w 96"/>
                    <a:gd name="T23" fmla="*/ 21 h 97"/>
                    <a:gd name="T24" fmla="*/ 43 w 96"/>
                    <a:gd name="T25" fmla="*/ 13 h 97"/>
                    <a:gd name="T26" fmla="*/ 52 w 96"/>
                    <a:gd name="T27" fmla="*/ 13 h 97"/>
                    <a:gd name="T28" fmla="*/ 52 w 96"/>
                    <a:gd name="T29" fmla="*/ 21 h 97"/>
                    <a:gd name="T30" fmla="*/ 64 w 96"/>
                    <a:gd name="T31" fmla="*/ 24 h 97"/>
                    <a:gd name="T32" fmla="*/ 62 w 96"/>
                    <a:gd name="T33" fmla="*/ 33 h 97"/>
                    <a:gd name="T34" fmla="*/ 49 w 96"/>
                    <a:gd name="T35" fmla="*/ 30 h 97"/>
                    <a:gd name="T36" fmla="*/ 42 w 96"/>
                    <a:gd name="T37" fmla="*/ 35 h 97"/>
                    <a:gd name="T38" fmla="*/ 52 w 96"/>
                    <a:gd name="T39" fmla="*/ 42 h 97"/>
                    <a:gd name="T40" fmla="*/ 66 w 96"/>
                    <a:gd name="T41" fmla="*/ 58 h 97"/>
                    <a:gd name="T42" fmla="*/ 51 w 96"/>
                    <a:gd name="T43" fmla="*/ 74 h 97"/>
                    <a:gd name="T44" fmla="*/ 51 w 96"/>
                    <a:gd name="T45" fmla="*/ 83 h 97"/>
                    <a:gd name="T46" fmla="*/ 43 w 96"/>
                    <a:gd name="T47" fmla="*/ 83 h 97"/>
                    <a:gd name="T48" fmla="*/ 43 w 96"/>
                    <a:gd name="T49" fmla="*/ 75 h 97"/>
                    <a:gd name="T50" fmla="*/ 28 w 96"/>
                    <a:gd name="T51" fmla="*/ 71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6" h="97">
                      <a:moveTo>
                        <a:pt x="96" y="48"/>
                      </a:moveTo>
                      <a:cubicBezTo>
                        <a:pt x="96" y="21"/>
                        <a:pt x="75" y="0"/>
                        <a:pt x="48" y="0"/>
                      </a:cubicBezTo>
                      <a:cubicBezTo>
                        <a:pt x="22" y="0"/>
                        <a:pt x="0" y="21"/>
                        <a:pt x="0" y="48"/>
                      </a:cubicBezTo>
                      <a:cubicBezTo>
                        <a:pt x="0" y="75"/>
                        <a:pt x="22" y="97"/>
                        <a:pt x="48" y="97"/>
                      </a:cubicBezTo>
                      <a:cubicBezTo>
                        <a:pt x="75" y="97"/>
                        <a:pt x="96" y="75"/>
                        <a:pt x="96" y="48"/>
                      </a:cubicBezTo>
                      <a:close/>
                      <a:moveTo>
                        <a:pt x="28" y="71"/>
                      </a:move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34" y="63"/>
                        <a:pt x="39" y="65"/>
                        <a:pt x="45" y="65"/>
                      </a:cubicBezTo>
                      <a:cubicBezTo>
                        <a:pt x="50" y="65"/>
                        <a:pt x="53" y="63"/>
                        <a:pt x="53" y="60"/>
                      </a:cubicBezTo>
                      <a:cubicBezTo>
                        <a:pt x="53" y="56"/>
                        <a:pt x="51" y="54"/>
                        <a:pt x="44" y="52"/>
                      </a:cubicBezTo>
                      <a:cubicBezTo>
                        <a:pt x="35" y="49"/>
                        <a:pt x="29" y="45"/>
                        <a:pt x="29" y="37"/>
                      </a:cubicBezTo>
                      <a:cubicBezTo>
                        <a:pt x="29" y="29"/>
                        <a:pt x="34" y="23"/>
                        <a:pt x="43" y="21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57" y="21"/>
                        <a:pt x="61" y="22"/>
                        <a:pt x="64" y="24"/>
                      </a:cubicBezTo>
                      <a:cubicBezTo>
                        <a:pt x="62" y="33"/>
                        <a:pt x="62" y="33"/>
                        <a:pt x="62" y="33"/>
                      </a:cubicBezTo>
                      <a:cubicBezTo>
                        <a:pt x="59" y="32"/>
                        <a:pt x="55" y="30"/>
                        <a:pt x="49" y="30"/>
                      </a:cubicBezTo>
                      <a:cubicBezTo>
                        <a:pt x="44" y="30"/>
                        <a:pt x="42" y="33"/>
                        <a:pt x="42" y="35"/>
                      </a:cubicBezTo>
                      <a:cubicBezTo>
                        <a:pt x="42" y="38"/>
                        <a:pt x="45" y="40"/>
                        <a:pt x="52" y="42"/>
                      </a:cubicBezTo>
                      <a:cubicBezTo>
                        <a:pt x="62" y="46"/>
                        <a:pt x="66" y="51"/>
                        <a:pt x="66" y="58"/>
                      </a:cubicBezTo>
                      <a:cubicBezTo>
                        <a:pt x="66" y="66"/>
                        <a:pt x="61" y="73"/>
                        <a:pt x="51" y="74"/>
                      </a:cubicBezTo>
                      <a:cubicBezTo>
                        <a:pt x="51" y="83"/>
                        <a:pt x="51" y="83"/>
                        <a:pt x="51" y="83"/>
                      </a:cubicBezTo>
                      <a:cubicBezTo>
                        <a:pt x="43" y="83"/>
                        <a:pt x="43" y="83"/>
                        <a:pt x="43" y="83"/>
                      </a:cubicBez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37" y="75"/>
                        <a:pt x="32" y="73"/>
                        <a:pt x="28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l"/>
                  <a:endParaRPr lang="zh-CN" altLang="en-US" sz="1355">
                    <a:solidFill>
                      <a:srgbClr val="000000"/>
                    </a:solidFill>
                    <a:ea typeface="+mn-lt"/>
                  </a:endParaRPr>
                </a:p>
              </p:txBody>
            </p:sp>
            <p:sp>
              <p:nvSpPr>
                <p:cNvPr id="256" name="Freeform 434"/>
                <p:cNvSpPr>
                  <a:spLocks noEditPoints="1"/>
                </p:cNvSpPr>
                <p:nvPr/>
              </p:nvSpPr>
              <p:spPr bwMode="auto">
                <a:xfrm>
                  <a:off x="3367094" y="867120"/>
                  <a:ext cx="140479" cy="141621"/>
                </a:xfrm>
                <a:custGeom>
                  <a:avLst/>
                  <a:gdLst>
                    <a:gd name="T0" fmla="*/ 104 w 208"/>
                    <a:gd name="T1" fmla="*/ 0 h 210"/>
                    <a:gd name="T2" fmla="*/ 0 w 208"/>
                    <a:gd name="T3" fmla="*/ 105 h 210"/>
                    <a:gd name="T4" fmla="*/ 104 w 208"/>
                    <a:gd name="T5" fmla="*/ 210 h 210"/>
                    <a:gd name="T6" fmla="*/ 208 w 208"/>
                    <a:gd name="T7" fmla="*/ 105 h 210"/>
                    <a:gd name="T8" fmla="*/ 104 w 208"/>
                    <a:gd name="T9" fmla="*/ 0 h 210"/>
                    <a:gd name="T10" fmla="*/ 111 w 208"/>
                    <a:gd name="T11" fmla="*/ 161 h 210"/>
                    <a:gd name="T12" fmla="*/ 111 w 208"/>
                    <a:gd name="T13" fmla="*/ 180 h 210"/>
                    <a:gd name="T14" fmla="*/ 92 w 208"/>
                    <a:gd name="T15" fmla="*/ 180 h 210"/>
                    <a:gd name="T16" fmla="*/ 92 w 208"/>
                    <a:gd name="T17" fmla="*/ 163 h 210"/>
                    <a:gd name="T18" fmla="*/ 61 w 208"/>
                    <a:gd name="T19" fmla="*/ 155 h 210"/>
                    <a:gd name="T20" fmla="*/ 66 w 208"/>
                    <a:gd name="T21" fmla="*/ 133 h 210"/>
                    <a:gd name="T22" fmla="*/ 97 w 208"/>
                    <a:gd name="T23" fmla="*/ 141 h 210"/>
                    <a:gd name="T24" fmla="*/ 115 w 208"/>
                    <a:gd name="T25" fmla="*/ 130 h 210"/>
                    <a:gd name="T26" fmla="*/ 95 w 208"/>
                    <a:gd name="T27" fmla="*/ 114 h 210"/>
                    <a:gd name="T28" fmla="*/ 62 w 208"/>
                    <a:gd name="T29" fmla="*/ 80 h 210"/>
                    <a:gd name="T30" fmla="*/ 93 w 208"/>
                    <a:gd name="T31" fmla="*/ 47 h 210"/>
                    <a:gd name="T32" fmla="*/ 93 w 208"/>
                    <a:gd name="T33" fmla="*/ 30 h 210"/>
                    <a:gd name="T34" fmla="*/ 111 w 208"/>
                    <a:gd name="T35" fmla="*/ 30 h 210"/>
                    <a:gd name="T36" fmla="*/ 111 w 208"/>
                    <a:gd name="T37" fmla="*/ 46 h 210"/>
                    <a:gd name="T38" fmla="*/ 138 w 208"/>
                    <a:gd name="T39" fmla="*/ 52 h 210"/>
                    <a:gd name="T40" fmla="*/ 133 w 208"/>
                    <a:gd name="T41" fmla="*/ 73 h 210"/>
                    <a:gd name="T42" fmla="*/ 106 w 208"/>
                    <a:gd name="T43" fmla="*/ 66 h 210"/>
                    <a:gd name="T44" fmla="*/ 90 w 208"/>
                    <a:gd name="T45" fmla="*/ 77 h 210"/>
                    <a:gd name="T46" fmla="*/ 113 w 208"/>
                    <a:gd name="T47" fmla="*/ 93 h 210"/>
                    <a:gd name="T48" fmla="*/ 143 w 208"/>
                    <a:gd name="T49" fmla="*/ 127 h 210"/>
                    <a:gd name="T50" fmla="*/ 111 w 208"/>
                    <a:gd name="T51" fmla="*/ 161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8" h="210">
                      <a:moveTo>
                        <a:pt x="104" y="0"/>
                      </a:moveTo>
                      <a:cubicBezTo>
                        <a:pt x="47" y="0"/>
                        <a:pt x="0" y="47"/>
                        <a:pt x="0" y="105"/>
                      </a:cubicBezTo>
                      <a:cubicBezTo>
                        <a:pt x="0" y="163"/>
                        <a:pt x="47" y="210"/>
                        <a:pt x="104" y="210"/>
                      </a:cubicBezTo>
                      <a:cubicBezTo>
                        <a:pt x="162" y="210"/>
                        <a:pt x="208" y="163"/>
                        <a:pt x="208" y="105"/>
                      </a:cubicBezTo>
                      <a:cubicBezTo>
                        <a:pt x="208" y="47"/>
                        <a:pt x="162" y="0"/>
                        <a:pt x="104" y="0"/>
                      </a:cubicBezTo>
                      <a:close/>
                      <a:moveTo>
                        <a:pt x="111" y="161"/>
                      </a:moveTo>
                      <a:cubicBezTo>
                        <a:pt x="111" y="180"/>
                        <a:pt x="111" y="180"/>
                        <a:pt x="111" y="180"/>
                      </a:cubicBezTo>
                      <a:cubicBezTo>
                        <a:pt x="92" y="180"/>
                        <a:pt x="92" y="180"/>
                        <a:pt x="92" y="180"/>
                      </a:cubicBezTo>
                      <a:cubicBezTo>
                        <a:pt x="92" y="163"/>
                        <a:pt x="92" y="163"/>
                        <a:pt x="92" y="163"/>
                      </a:cubicBezTo>
                      <a:cubicBezTo>
                        <a:pt x="80" y="162"/>
                        <a:pt x="68" y="159"/>
                        <a:pt x="61" y="155"/>
                      </a:cubicBezTo>
                      <a:cubicBezTo>
                        <a:pt x="66" y="133"/>
                        <a:pt x="66" y="133"/>
                        <a:pt x="66" y="133"/>
                      </a:cubicBezTo>
                      <a:cubicBezTo>
                        <a:pt x="74" y="138"/>
                        <a:pt x="85" y="141"/>
                        <a:pt x="97" y="141"/>
                      </a:cubicBezTo>
                      <a:cubicBezTo>
                        <a:pt x="108" y="141"/>
                        <a:pt x="115" y="137"/>
                        <a:pt x="115" y="130"/>
                      </a:cubicBezTo>
                      <a:cubicBezTo>
                        <a:pt x="115" y="123"/>
                        <a:pt x="109" y="118"/>
                        <a:pt x="95" y="114"/>
                      </a:cubicBezTo>
                      <a:cubicBezTo>
                        <a:pt x="76" y="107"/>
                        <a:pt x="62" y="98"/>
                        <a:pt x="62" y="80"/>
                      </a:cubicBezTo>
                      <a:cubicBezTo>
                        <a:pt x="62" y="64"/>
                        <a:pt x="74" y="51"/>
                        <a:pt x="93" y="47"/>
                      </a:cubicBez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111" y="30"/>
                        <a:pt x="111" y="30"/>
                        <a:pt x="111" y="30"/>
                      </a:cubicBezTo>
                      <a:cubicBezTo>
                        <a:pt x="111" y="46"/>
                        <a:pt x="111" y="46"/>
                        <a:pt x="111" y="46"/>
                      </a:cubicBezTo>
                      <a:cubicBezTo>
                        <a:pt x="124" y="46"/>
                        <a:pt x="132" y="49"/>
                        <a:pt x="138" y="52"/>
                      </a:cubicBezTo>
                      <a:cubicBezTo>
                        <a:pt x="133" y="73"/>
                        <a:pt x="133" y="73"/>
                        <a:pt x="133" y="73"/>
                      </a:cubicBezTo>
                      <a:cubicBezTo>
                        <a:pt x="128" y="71"/>
                        <a:pt x="120" y="66"/>
                        <a:pt x="106" y="66"/>
                      </a:cubicBezTo>
                      <a:cubicBezTo>
                        <a:pt x="94" y="66"/>
                        <a:pt x="90" y="72"/>
                        <a:pt x="90" y="77"/>
                      </a:cubicBezTo>
                      <a:cubicBezTo>
                        <a:pt x="90" y="83"/>
                        <a:pt x="97" y="87"/>
                        <a:pt x="113" y="93"/>
                      </a:cubicBezTo>
                      <a:cubicBezTo>
                        <a:pt x="135" y="100"/>
                        <a:pt x="143" y="111"/>
                        <a:pt x="143" y="127"/>
                      </a:cubicBezTo>
                      <a:cubicBezTo>
                        <a:pt x="143" y="144"/>
                        <a:pt x="132" y="158"/>
                        <a:pt x="111" y="1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l"/>
                  <a:endParaRPr lang="zh-CN" altLang="en-US" sz="1355">
                    <a:solidFill>
                      <a:srgbClr val="000000"/>
                    </a:solidFill>
                    <a:ea typeface="+mn-lt"/>
                  </a:endParaRPr>
                </a:p>
              </p:txBody>
            </p:sp>
            <p:sp>
              <p:nvSpPr>
                <p:cNvPr id="257" name="Freeform 435"/>
                <p:cNvSpPr>
                  <a:spLocks noEditPoints="1"/>
                </p:cNvSpPr>
                <p:nvPr/>
              </p:nvSpPr>
              <p:spPr bwMode="auto">
                <a:xfrm>
                  <a:off x="3282007" y="1022446"/>
                  <a:ext cx="89941" cy="91083"/>
                </a:xfrm>
                <a:custGeom>
                  <a:avLst/>
                  <a:gdLst>
                    <a:gd name="T0" fmla="*/ 67 w 133"/>
                    <a:gd name="T1" fmla="*/ 0 h 135"/>
                    <a:gd name="T2" fmla="*/ 0 w 133"/>
                    <a:gd name="T3" fmla="*/ 68 h 135"/>
                    <a:gd name="T4" fmla="*/ 67 w 133"/>
                    <a:gd name="T5" fmla="*/ 135 h 135"/>
                    <a:gd name="T6" fmla="*/ 133 w 133"/>
                    <a:gd name="T7" fmla="*/ 68 h 135"/>
                    <a:gd name="T8" fmla="*/ 67 w 133"/>
                    <a:gd name="T9" fmla="*/ 0 h 135"/>
                    <a:gd name="T10" fmla="*/ 71 w 133"/>
                    <a:gd name="T11" fmla="*/ 104 h 135"/>
                    <a:gd name="T12" fmla="*/ 71 w 133"/>
                    <a:gd name="T13" fmla="*/ 116 h 135"/>
                    <a:gd name="T14" fmla="*/ 59 w 133"/>
                    <a:gd name="T15" fmla="*/ 116 h 135"/>
                    <a:gd name="T16" fmla="*/ 59 w 133"/>
                    <a:gd name="T17" fmla="*/ 105 h 135"/>
                    <a:gd name="T18" fmla="*/ 39 w 133"/>
                    <a:gd name="T19" fmla="*/ 100 h 135"/>
                    <a:gd name="T20" fmla="*/ 43 w 133"/>
                    <a:gd name="T21" fmla="*/ 86 h 135"/>
                    <a:gd name="T22" fmla="*/ 62 w 133"/>
                    <a:gd name="T23" fmla="*/ 91 h 135"/>
                    <a:gd name="T24" fmla="*/ 74 w 133"/>
                    <a:gd name="T25" fmla="*/ 84 h 135"/>
                    <a:gd name="T26" fmla="*/ 61 w 133"/>
                    <a:gd name="T27" fmla="*/ 73 h 135"/>
                    <a:gd name="T28" fmla="*/ 40 w 133"/>
                    <a:gd name="T29" fmla="*/ 52 h 135"/>
                    <a:gd name="T30" fmla="*/ 60 w 133"/>
                    <a:gd name="T31" fmla="*/ 31 h 135"/>
                    <a:gd name="T32" fmla="*/ 60 w 133"/>
                    <a:gd name="T33" fmla="*/ 20 h 135"/>
                    <a:gd name="T34" fmla="*/ 72 w 133"/>
                    <a:gd name="T35" fmla="*/ 20 h 135"/>
                    <a:gd name="T36" fmla="*/ 72 w 133"/>
                    <a:gd name="T37" fmla="*/ 30 h 135"/>
                    <a:gd name="T38" fmla="*/ 89 w 133"/>
                    <a:gd name="T39" fmla="*/ 34 h 135"/>
                    <a:gd name="T40" fmla="*/ 85 w 133"/>
                    <a:gd name="T41" fmla="*/ 47 h 135"/>
                    <a:gd name="T42" fmla="*/ 68 w 133"/>
                    <a:gd name="T43" fmla="*/ 43 h 135"/>
                    <a:gd name="T44" fmla="*/ 58 w 133"/>
                    <a:gd name="T45" fmla="*/ 50 h 135"/>
                    <a:gd name="T46" fmla="*/ 72 w 133"/>
                    <a:gd name="T47" fmla="*/ 60 h 135"/>
                    <a:gd name="T48" fmla="*/ 92 w 133"/>
                    <a:gd name="T49" fmla="*/ 82 h 135"/>
                    <a:gd name="T50" fmla="*/ 71 w 133"/>
                    <a:gd name="T51" fmla="*/ 104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3" h="135">
                      <a:moveTo>
                        <a:pt x="67" y="0"/>
                      </a:moveTo>
                      <a:cubicBezTo>
                        <a:pt x="30" y="0"/>
                        <a:pt x="0" y="31"/>
                        <a:pt x="0" y="68"/>
                      </a:cubicBezTo>
                      <a:cubicBezTo>
                        <a:pt x="0" y="105"/>
                        <a:pt x="30" y="135"/>
                        <a:pt x="67" y="135"/>
                      </a:cubicBezTo>
                      <a:cubicBezTo>
                        <a:pt x="104" y="135"/>
                        <a:pt x="133" y="105"/>
                        <a:pt x="133" y="68"/>
                      </a:cubicBezTo>
                      <a:cubicBezTo>
                        <a:pt x="133" y="31"/>
                        <a:pt x="104" y="0"/>
                        <a:pt x="67" y="0"/>
                      </a:cubicBezTo>
                      <a:close/>
                      <a:moveTo>
                        <a:pt x="71" y="104"/>
                      </a:move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59" y="116"/>
                        <a:pt x="59" y="116"/>
                        <a:pt x="59" y="116"/>
                      </a:cubicBezTo>
                      <a:cubicBezTo>
                        <a:pt x="59" y="105"/>
                        <a:pt x="59" y="105"/>
                        <a:pt x="59" y="105"/>
                      </a:cubicBezTo>
                      <a:cubicBezTo>
                        <a:pt x="51" y="104"/>
                        <a:pt x="44" y="102"/>
                        <a:pt x="39" y="100"/>
                      </a:cubicBezTo>
                      <a:cubicBezTo>
                        <a:pt x="43" y="86"/>
                        <a:pt x="43" y="86"/>
                        <a:pt x="43" y="86"/>
                      </a:cubicBezTo>
                      <a:cubicBezTo>
                        <a:pt x="48" y="88"/>
                        <a:pt x="55" y="91"/>
                        <a:pt x="62" y="91"/>
                      </a:cubicBezTo>
                      <a:cubicBezTo>
                        <a:pt x="69" y="91"/>
                        <a:pt x="74" y="88"/>
                        <a:pt x="74" y="84"/>
                      </a:cubicBezTo>
                      <a:cubicBezTo>
                        <a:pt x="74" y="79"/>
                        <a:pt x="70" y="76"/>
                        <a:pt x="61" y="73"/>
                      </a:cubicBezTo>
                      <a:cubicBezTo>
                        <a:pt x="49" y="69"/>
                        <a:pt x="40" y="63"/>
                        <a:pt x="40" y="52"/>
                      </a:cubicBezTo>
                      <a:cubicBezTo>
                        <a:pt x="40" y="41"/>
                        <a:pt x="47" y="33"/>
                        <a:pt x="60" y="3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30"/>
                        <a:pt x="72" y="30"/>
                        <a:pt x="72" y="30"/>
                      </a:cubicBezTo>
                      <a:cubicBezTo>
                        <a:pt x="79" y="30"/>
                        <a:pt x="85" y="32"/>
                        <a:pt x="89" y="34"/>
                      </a:cubicBezTo>
                      <a:cubicBezTo>
                        <a:pt x="85" y="47"/>
                        <a:pt x="85" y="47"/>
                        <a:pt x="85" y="47"/>
                      </a:cubicBezTo>
                      <a:cubicBezTo>
                        <a:pt x="82" y="46"/>
                        <a:pt x="77" y="43"/>
                        <a:pt x="68" y="43"/>
                      </a:cubicBezTo>
                      <a:cubicBezTo>
                        <a:pt x="61" y="43"/>
                        <a:pt x="58" y="46"/>
                        <a:pt x="58" y="50"/>
                      </a:cubicBezTo>
                      <a:cubicBezTo>
                        <a:pt x="58" y="54"/>
                        <a:pt x="62" y="56"/>
                        <a:pt x="72" y="60"/>
                      </a:cubicBezTo>
                      <a:cubicBezTo>
                        <a:pt x="86" y="65"/>
                        <a:pt x="92" y="71"/>
                        <a:pt x="92" y="82"/>
                      </a:cubicBezTo>
                      <a:cubicBezTo>
                        <a:pt x="92" y="93"/>
                        <a:pt x="85" y="101"/>
                        <a:pt x="71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l"/>
                  <a:endParaRPr lang="zh-CN" altLang="en-US" sz="1355">
                    <a:solidFill>
                      <a:srgbClr val="000000"/>
                    </a:solidFill>
                    <a:ea typeface="+mn-lt"/>
                  </a:endParaRPr>
                </a:p>
              </p:txBody>
            </p:sp>
          </p:grpSp>
        </p:grpSp>
        <p:grpSp>
          <p:nvGrpSpPr>
            <p:cNvPr id="267" name="组合 266"/>
            <p:cNvGrpSpPr/>
            <p:nvPr/>
          </p:nvGrpSpPr>
          <p:grpSpPr>
            <a:xfrm flipH="1">
              <a:off x="2908" y="2996"/>
              <a:ext cx="1781" cy="5878"/>
              <a:chOff x="4124326" y="1343025"/>
              <a:chExt cx="1368802" cy="4164157"/>
            </a:xfrm>
          </p:grpSpPr>
          <p:cxnSp>
            <p:nvCxnSpPr>
              <p:cNvPr id="268" name="直接连接符 267"/>
              <p:cNvCxnSpPr/>
              <p:nvPr/>
            </p:nvCxnSpPr>
            <p:spPr>
              <a:xfrm>
                <a:off x="4876800" y="1350818"/>
                <a:ext cx="0" cy="4156364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接连接符 268"/>
              <p:cNvCxnSpPr/>
              <p:nvPr/>
            </p:nvCxnSpPr>
            <p:spPr>
              <a:xfrm flipH="1">
                <a:off x="4135850" y="1343025"/>
                <a:ext cx="742950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接连接符 269"/>
              <p:cNvCxnSpPr/>
              <p:nvPr/>
            </p:nvCxnSpPr>
            <p:spPr>
              <a:xfrm flipH="1">
                <a:off x="4135850" y="5507182"/>
                <a:ext cx="742950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/>
              <p:cNvCxnSpPr/>
              <p:nvPr/>
            </p:nvCxnSpPr>
            <p:spPr>
              <a:xfrm flipH="1">
                <a:off x="4124326" y="3429001"/>
                <a:ext cx="1368802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2" name="椭圆 271"/>
            <p:cNvSpPr/>
            <p:nvPr/>
          </p:nvSpPr>
          <p:spPr>
            <a:xfrm flipH="1">
              <a:off x="2684" y="5828"/>
              <a:ext cx="224" cy="224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7194973" y="1024467"/>
            <a:ext cx="4937612" cy="1493382"/>
            <a:chOff x="8102" y="999"/>
            <a:chExt cx="6601" cy="2026"/>
          </a:xfrm>
        </p:grpSpPr>
        <p:grpSp>
          <p:nvGrpSpPr>
            <p:cNvPr id="485" name="组合 484"/>
            <p:cNvGrpSpPr/>
            <p:nvPr/>
          </p:nvGrpSpPr>
          <p:grpSpPr>
            <a:xfrm>
              <a:off x="8325" y="999"/>
              <a:ext cx="6378" cy="2026"/>
              <a:chOff x="9709" y="7207"/>
              <a:chExt cx="6966" cy="2212"/>
            </a:xfrm>
          </p:grpSpPr>
          <p:sp>
            <p:nvSpPr>
              <p:cNvPr id="486" name="文本框 485"/>
              <p:cNvSpPr txBox="1"/>
              <p:nvPr/>
            </p:nvSpPr>
            <p:spPr>
              <a:xfrm>
                <a:off x="12113" y="7323"/>
                <a:ext cx="4111" cy="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400">
                    <a:ea typeface="+mn-lt"/>
                  </a:rPr>
                  <a:t>过程中的不端行为</a:t>
                </a:r>
              </a:p>
            </p:txBody>
          </p:sp>
          <p:sp>
            <p:nvSpPr>
              <p:cNvPr id="487" name="文本框 486"/>
              <p:cNvSpPr txBox="1"/>
              <p:nvPr/>
            </p:nvSpPr>
            <p:spPr>
              <a:xfrm>
                <a:off x="12113" y="8737"/>
                <a:ext cx="4562" cy="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400">
                    <a:ea typeface="+mn-lt"/>
                  </a:rPr>
                  <a:t>论文内容的不端行为</a:t>
                </a:r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ea typeface="+mn-lt"/>
                </a:endParaRPr>
              </a:p>
            </p:txBody>
          </p:sp>
          <p:grpSp>
            <p:nvGrpSpPr>
              <p:cNvPr id="488" name="组合 487"/>
              <p:cNvGrpSpPr/>
              <p:nvPr/>
            </p:nvGrpSpPr>
            <p:grpSpPr>
              <a:xfrm>
                <a:off x="9709" y="7655"/>
                <a:ext cx="1847" cy="1390"/>
                <a:chOff x="9709" y="7655"/>
                <a:chExt cx="1847" cy="1390"/>
              </a:xfrm>
            </p:grpSpPr>
            <p:cxnSp>
              <p:nvCxnSpPr>
                <p:cNvPr id="489" name="Elbow Connector 41"/>
                <p:cNvCxnSpPr>
                  <a:endCxn id="517" idx="15"/>
                </p:cNvCxnSpPr>
                <p:nvPr/>
              </p:nvCxnSpPr>
              <p:spPr>
                <a:xfrm flipV="1">
                  <a:off x="9709" y="7655"/>
                  <a:ext cx="1718" cy="641"/>
                </a:xfrm>
                <a:prstGeom prst="bentConnector3">
                  <a:avLst>
                    <a:gd name="adj1" fmla="val 52211"/>
                  </a:avLst>
                </a:prstGeom>
                <a:ln w="15875" cap="rnd">
                  <a:solidFill>
                    <a:srgbClr val="C00000"/>
                  </a:solidFill>
                  <a:round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Elbow Connector 41"/>
                <p:cNvCxnSpPr/>
                <p:nvPr/>
              </p:nvCxnSpPr>
              <p:spPr>
                <a:xfrm>
                  <a:off x="9710" y="8293"/>
                  <a:ext cx="1846" cy="752"/>
                </a:xfrm>
                <a:prstGeom prst="bentConnector3">
                  <a:avLst>
                    <a:gd name="adj1" fmla="val 48483"/>
                  </a:avLst>
                </a:prstGeom>
                <a:ln w="15875" cap="rnd">
                  <a:solidFill>
                    <a:srgbClr val="C00000"/>
                  </a:solidFill>
                  <a:round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1" name="组合 490"/>
              <p:cNvGrpSpPr>
                <a:grpSpLocks noChangeAspect="1"/>
              </p:cNvGrpSpPr>
              <p:nvPr/>
            </p:nvGrpSpPr>
            <p:grpSpPr>
              <a:xfrm flipH="1">
                <a:off x="11148" y="8565"/>
                <a:ext cx="850" cy="850"/>
                <a:chOff x="5857632" y="827906"/>
                <a:chExt cx="682519" cy="682519"/>
              </a:xfrm>
            </p:grpSpPr>
            <p:grpSp>
              <p:nvGrpSpPr>
                <p:cNvPr id="492" name="组合 491"/>
                <p:cNvGrpSpPr/>
                <p:nvPr/>
              </p:nvGrpSpPr>
              <p:grpSpPr>
                <a:xfrm>
                  <a:off x="5857632" y="827906"/>
                  <a:ext cx="682519" cy="682519"/>
                  <a:chOff x="2646157" y="1103874"/>
                  <a:chExt cx="910025" cy="910025"/>
                </a:xfrm>
              </p:grpSpPr>
              <p:grpSp>
                <p:nvGrpSpPr>
                  <p:cNvPr id="493" name="组合 492"/>
                  <p:cNvGrpSpPr/>
                  <p:nvPr/>
                </p:nvGrpSpPr>
                <p:grpSpPr>
                  <a:xfrm>
                    <a:off x="2646157" y="1103874"/>
                    <a:ext cx="910025" cy="910025"/>
                    <a:chOff x="1236675" y="2423160"/>
                    <a:chExt cx="1950720" cy="1950720"/>
                  </a:xfrm>
                </p:grpSpPr>
                <p:sp>
                  <p:nvSpPr>
                    <p:cNvPr id="494" name="椭圆 493"/>
                    <p:cNvSpPr/>
                    <p:nvPr/>
                  </p:nvSpPr>
                  <p:spPr>
                    <a:xfrm>
                      <a:off x="1236675" y="2423160"/>
                      <a:ext cx="1950720" cy="19507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>
                          <a:lumMod val="90000"/>
                        </a:schemeClr>
                      </a:solidFill>
                    </a:ln>
                    <a:effectLst>
                      <a:outerShdw dist="76200" dir="2700000" algn="tl" rotWithShape="0">
                        <a:prstClr val="black">
                          <a:alpha val="2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l"/>
                      <a:endParaRPr lang="zh-CN" alt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+mn-lt"/>
                      </a:endParaRPr>
                    </a:p>
                  </p:txBody>
                </p:sp>
                <p:sp>
                  <p:nvSpPr>
                    <p:cNvPr id="495" name="椭圆 494"/>
                    <p:cNvSpPr/>
                    <p:nvPr/>
                  </p:nvSpPr>
                  <p:spPr>
                    <a:xfrm>
                      <a:off x="1426863" y="2613348"/>
                      <a:ext cx="1570349" cy="1570349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l"/>
                      <a:endParaRPr lang="zh-CN" alt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+mn-lt"/>
                      </a:endParaRPr>
                    </a:p>
                  </p:txBody>
                </p:sp>
              </p:grpSp>
              <p:sp>
                <p:nvSpPr>
                  <p:cNvPr id="496" name="椭圆 495"/>
                  <p:cNvSpPr/>
                  <p:nvPr/>
                </p:nvSpPr>
                <p:spPr>
                  <a:xfrm>
                    <a:off x="2792045" y="1249762"/>
                    <a:ext cx="618249" cy="618249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innerShdw dist="63500" dir="13500000">
                      <a:schemeClr val="accent5">
                        <a:lumMod val="50000"/>
                        <a:alpha val="50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</p:grpSp>
            <p:grpSp>
              <p:nvGrpSpPr>
                <p:cNvPr id="497" name="组合 496"/>
                <p:cNvGrpSpPr/>
                <p:nvPr/>
              </p:nvGrpSpPr>
              <p:grpSpPr>
                <a:xfrm>
                  <a:off x="6065300" y="1005306"/>
                  <a:ext cx="289625" cy="332539"/>
                  <a:chOff x="4383281" y="1858180"/>
                  <a:chExt cx="684119" cy="785482"/>
                </a:xfrm>
                <a:solidFill>
                  <a:schemeClr val="bg1"/>
                </a:solidFill>
              </p:grpSpPr>
              <p:sp>
                <p:nvSpPr>
                  <p:cNvPr id="498" name="Freeform 244"/>
                  <p:cNvSpPr/>
                  <p:nvPr/>
                </p:nvSpPr>
                <p:spPr bwMode="auto">
                  <a:xfrm>
                    <a:off x="4681370" y="1858180"/>
                    <a:ext cx="97079" cy="106787"/>
                  </a:xfrm>
                  <a:custGeom>
                    <a:avLst/>
                    <a:gdLst>
                      <a:gd name="T0" fmla="*/ 19 w 144"/>
                      <a:gd name="T1" fmla="*/ 105 h 158"/>
                      <a:gd name="T2" fmla="*/ 73 w 144"/>
                      <a:gd name="T3" fmla="*/ 158 h 158"/>
                      <a:gd name="T4" fmla="*/ 125 w 144"/>
                      <a:gd name="T5" fmla="*/ 104 h 158"/>
                      <a:gd name="T6" fmla="*/ 141 w 144"/>
                      <a:gd name="T7" fmla="*/ 87 h 158"/>
                      <a:gd name="T8" fmla="*/ 132 w 144"/>
                      <a:gd name="T9" fmla="*/ 61 h 158"/>
                      <a:gd name="T10" fmla="*/ 72 w 144"/>
                      <a:gd name="T11" fmla="*/ 0 h 158"/>
                      <a:gd name="T12" fmla="*/ 11 w 144"/>
                      <a:gd name="T13" fmla="*/ 61 h 158"/>
                      <a:gd name="T14" fmla="*/ 3 w 144"/>
                      <a:gd name="T15" fmla="*/ 87 h 158"/>
                      <a:gd name="T16" fmla="*/ 19 w 144"/>
                      <a:gd name="T17" fmla="*/ 105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4" h="158">
                        <a:moveTo>
                          <a:pt x="19" y="105"/>
                        </a:moveTo>
                        <a:cubicBezTo>
                          <a:pt x="30" y="132"/>
                          <a:pt x="51" y="158"/>
                          <a:pt x="73" y="158"/>
                        </a:cubicBezTo>
                        <a:cubicBezTo>
                          <a:pt x="96" y="158"/>
                          <a:pt x="115" y="132"/>
                          <a:pt x="125" y="104"/>
                        </a:cubicBezTo>
                        <a:cubicBezTo>
                          <a:pt x="131" y="104"/>
                          <a:pt x="138" y="97"/>
                          <a:pt x="141" y="87"/>
                        </a:cubicBezTo>
                        <a:cubicBezTo>
                          <a:pt x="144" y="75"/>
                          <a:pt x="140" y="64"/>
                          <a:pt x="132" y="61"/>
                        </a:cubicBezTo>
                        <a:cubicBezTo>
                          <a:pt x="130" y="27"/>
                          <a:pt x="104" y="0"/>
                          <a:pt x="72" y="0"/>
                        </a:cubicBezTo>
                        <a:cubicBezTo>
                          <a:pt x="40" y="0"/>
                          <a:pt x="13" y="27"/>
                          <a:pt x="11" y="61"/>
                        </a:cubicBezTo>
                        <a:cubicBezTo>
                          <a:pt x="4" y="64"/>
                          <a:pt x="0" y="75"/>
                          <a:pt x="3" y="87"/>
                        </a:cubicBezTo>
                        <a:cubicBezTo>
                          <a:pt x="5" y="97"/>
                          <a:pt x="12" y="104"/>
                          <a:pt x="19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  <p:sp>
                <p:nvSpPr>
                  <p:cNvPr id="499" name="Freeform 245"/>
                  <p:cNvSpPr/>
                  <p:nvPr/>
                </p:nvSpPr>
                <p:spPr bwMode="auto">
                  <a:xfrm>
                    <a:off x="4653102" y="1960113"/>
                    <a:ext cx="153042" cy="149330"/>
                  </a:xfrm>
                  <a:custGeom>
                    <a:avLst/>
                    <a:gdLst>
                      <a:gd name="T0" fmla="*/ 95 w 227"/>
                      <a:gd name="T1" fmla="*/ 191 h 221"/>
                      <a:gd name="T2" fmla="*/ 95 w 227"/>
                      <a:gd name="T3" fmla="*/ 221 h 221"/>
                      <a:gd name="T4" fmla="*/ 116 w 227"/>
                      <a:gd name="T5" fmla="*/ 220 h 221"/>
                      <a:gd name="T6" fmla="*/ 138 w 227"/>
                      <a:gd name="T7" fmla="*/ 221 h 221"/>
                      <a:gd name="T8" fmla="*/ 138 w 227"/>
                      <a:gd name="T9" fmla="*/ 191 h 221"/>
                      <a:gd name="T10" fmla="*/ 227 w 227"/>
                      <a:gd name="T11" fmla="*/ 173 h 221"/>
                      <a:gd name="T12" fmla="*/ 227 w 227"/>
                      <a:gd name="T13" fmla="*/ 173 h 221"/>
                      <a:gd name="T14" fmla="*/ 227 w 227"/>
                      <a:gd name="T15" fmla="*/ 54 h 221"/>
                      <a:gd name="T16" fmla="*/ 226 w 227"/>
                      <a:gd name="T17" fmla="*/ 54 h 221"/>
                      <a:gd name="T18" fmla="*/ 176 w 227"/>
                      <a:gd name="T19" fmla="*/ 0 h 221"/>
                      <a:gd name="T20" fmla="*/ 127 w 227"/>
                      <a:gd name="T21" fmla="*/ 82 h 221"/>
                      <a:gd name="T22" fmla="*/ 121 w 227"/>
                      <a:gd name="T23" fmla="*/ 45 h 221"/>
                      <a:gd name="T24" fmla="*/ 127 w 227"/>
                      <a:gd name="T25" fmla="*/ 33 h 221"/>
                      <a:gd name="T26" fmla="*/ 113 w 227"/>
                      <a:gd name="T27" fmla="*/ 19 h 221"/>
                      <a:gd name="T28" fmla="*/ 99 w 227"/>
                      <a:gd name="T29" fmla="*/ 33 h 221"/>
                      <a:gd name="T30" fmla="*/ 106 w 227"/>
                      <a:gd name="T31" fmla="*/ 45 h 221"/>
                      <a:gd name="T32" fmla="*/ 100 w 227"/>
                      <a:gd name="T33" fmla="*/ 81 h 221"/>
                      <a:gd name="T34" fmla="*/ 52 w 227"/>
                      <a:gd name="T35" fmla="*/ 0 h 221"/>
                      <a:gd name="T36" fmla="*/ 1 w 227"/>
                      <a:gd name="T37" fmla="*/ 54 h 221"/>
                      <a:gd name="T38" fmla="*/ 0 w 227"/>
                      <a:gd name="T39" fmla="*/ 54 h 221"/>
                      <a:gd name="T40" fmla="*/ 0 w 227"/>
                      <a:gd name="T41" fmla="*/ 173 h 221"/>
                      <a:gd name="T42" fmla="*/ 1 w 227"/>
                      <a:gd name="T43" fmla="*/ 173 h 221"/>
                      <a:gd name="T44" fmla="*/ 95 w 227"/>
                      <a:gd name="T45" fmla="*/ 191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27" h="221">
                        <a:moveTo>
                          <a:pt x="95" y="191"/>
                        </a:moveTo>
                        <a:cubicBezTo>
                          <a:pt x="95" y="221"/>
                          <a:pt x="95" y="221"/>
                          <a:pt x="95" y="221"/>
                        </a:cubicBezTo>
                        <a:cubicBezTo>
                          <a:pt x="102" y="220"/>
                          <a:pt x="109" y="220"/>
                          <a:pt x="116" y="220"/>
                        </a:cubicBezTo>
                        <a:cubicBezTo>
                          <a:pt x="123" y="220"/>
                          <a:pt x="131" y="220"/>
                          <a:pt x="138" y="221"/>
                        </a:cubicBezTo>
                        <a:cubicBezTo>
                          <a:pt x="138" y="191"/>
                          <a:pt x="138" y="191"/>
                          <a:pt x="138" y="191"/>
                        </a:cubicBezTo>
                        <a:cubicBezTo>
                          <a:pt x="186" y="189"/>
                          <a:pt x="222" y="182"/>
                          <a:pt x="227" y="173"/>
                        </a:cubicBezTo>
                        <a:cubicBezTo>
                          <a:pt x="227" y="173"/>
                          <a:pt x="227" y="173"/>
                          <a:pt x="227" y="173"/>
                        </a:cubicBezTo>
                        <a:cubicBezTo>
                          <a:pt x="227" y="54"/>
                          <a:pt x="227" y="54"/>
                          <a:pt x="227" y="54"/>
                        </a:cubicBezTo>
                        <a:cubicBezTo>
                          <a:pt x="226" y="54"/>
                          <a:pt x="226" y="54"/>
                          <a:pt x="226" y="54"/>
                        </a:cubicBezTo>
                        <a:cubicBezTo>
                          <a:pt x="222" y="31"/>
                          <a:pt x="203" y="12"/>
                          <a:pt x="176" y="0"/>
                        </a:cubicBezTo>
                        <a:cubicBezTo>
                          <a:pt x="127" y="82"/>
                          <a:pt x="127" y="82"/>
                          <a:pt x="127" y="82"/>
                        </a:cubicBezTo>
                        <a:cubicBezTo>
                          <a:pt x="121" y="45"/>
                          <a:pt x="121" y="45"/>
                          <a:pt x="121" y="45"/>
                        </a:cubicBezTo>
                        <a:cubicBezTo>
                          <a:pt x="125" y="43"/>
                          <a:pt x="127" y="38"/>
                          <a:pt x="127" y="33"/>
                        </a:cubicBezTo>
                        <a:cubicBezTo>
                          <a:pt x="127" y="26"/>
                          <a:pt x="121" y="19"/>
                          <a:pt x="113" y="19"/>
                        </a:cubicBezTo>
                        <a:cubicBezTo>
                          <a:pt x="106" y="19"/>
                          <a:pt x="99" y="26"/>
                          <a:pt x="99" y="33"/>
                        </a:cubicBezTo>
                        <a:cubicBezTo>
                          <a:pt x="99" y="38"/>
                          <a:pt x="102" y="43"/>
                          <a:pt x="106" y="45"/>
                        </a:cubicBezTo>
                        <a:cubicBezTo>
                          <a:pt x="100" y="81"/>
                          <a:pt x="100" y="81"/>
                          <a:pt x="100" y="81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24" y="12"/>
                          <a:pt x="5" y="31"/>
                          <a:pt x="1" y="54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0" y="173"/>
                          <a:pt x="0" y="173"/>
                          <a:pt x="0" y="173"/>
                        </a:cubicBezTo>
                        <a:cubicBezTo>
                          <a:pt x="1" y="173"/>
                          <a:pt x="1" y="173"/>
                          <a:pt x="1" y="173"/>
                        </a:cubicBezTo>
                        <a:cubicBezTo>
                          <a:pt x="5" y="182"/>
                          <a:pt x="45" y="190"/>
                          <a:pt x="95" y="1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  <p:sp>
                <p:nvSpPr>
                  <p:cNvPr id="500" name="Freeform 246"/>
                  <p:cNvSpPr/>
                  <p:nvPr/>
                </p:nvSpPr>
                <p:spPr bwMode="auto">
                  <a:xfrm>
                    <a:off x="4653673" y="2514890"/>
                    <a:ext cx="153327" cy="128772"/>
                  </a:xfrm>
                  <a:custGeom>
                    <a:avLst/>
                    <a:gdLst>
                      <a:gd name="T0" fmla="*/ 175 w 227"/>
                      <a:gd name="T1" fmla="*/ 0 h 191"/>
                      <a:gd name="T2" fmla="*/ 127 w 227"/>
                      <a:gd name="T3" fmla="*/ 82 h 191"/>
                      <a:gd name="T4" fmla="*/ 121 w 227"/>
                      <a:gd name="T5" fmla="*/ 45 h 191"/>
                      <a:gd name="T6" fmla="*/ 127 w 227"/>
                      <a:gd name="T7" fmla="*/ 33 h 191"/>
                      <a:gd name="T8" fmla="*/ 113 w 227"/>
                      <a:gd name="T9" fmla="*/ 19 h 191"/>
                      <a:gd name="T10" fmla="*/ 99 w 227"/>
                      <a:gd name="T11" fmla="*/ 33 h 191"/>
                      <a:gd name="T12" fmla="*/ 106 w 227"/>
                      <a:gd name="T13" fmla="*/ 45 h 191"/>
                      <a:gd name="T14" fmla="*/ 100 w 227"/>
                      <a:gd name="T15" fmla="*/ 82 h 191"/>
                      <a:gd name="T16" fmla="*/ 52 w 227"/>
                      <a:gd name="T17" fmla="*/ 0 h 191"/>
                      <a:gd name="T18" fmla="*/ 1 w 227"/>
                      <a:gd name="T19" fmla="*/ 54 h 191"/>
                      <a:gd name="T20" fmla="*/ 0 w 227"/>
                      <a:gd name="T21" fmla="*/ 54 h 191"/>
                      <a:gd name="T22" fmla="*/ 0 w 227"/>
                      <a:gd name="T23" fmla="*/ 174 h 191"/>
                      <a:gd name="T24" fmla="*/ 0 w 227"/>
                      <a:gd name="T25" fmla="*/ 174 h 191"/>
                      <a:gd name="T26" fmla="*/ 114 w 227"/>
                      <a:gd name="T27" fmla="*/ 191 h 191"/>
                      <a:gd name="T28" fmla="*/ 227 w 227"/>
                      <a:gd name="T29" fmla="*/ 174 h 191"/>
                      <a:gd name="T30" fmla="*/ 227 w 227"/>
                      <a:gd name="T31" fmla="*/ 174 h 191"/>
                      <a:gd name="T32" fmla="*/ 227 w 227"/>
                      <a:gd name="T33" fmla="*/ 54 h 191"/>
                      <a:gd name="T34" fmla="*/ 226 w 227"/>
                      <a:gd name="T35" fmla="*/ 54 h 191"/>
                      <a:gd name="T36" fmla="*/ 175 w 227"/>
                      <a:gd name="T37" fmla="*/ 0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7" h="191">
                        <a:moveTo>
                          <a:pt x="175" y="0"/>
                        </a:moveTo>
                        <a:cubicBezTo>
                          <a:pt x="127" y="82"/>
                          <a:pt x="127" y="82"/>
                          <a:pt x="127" y="82"/>
                        </a:cubicBezTo>
                        <a:cubicBezTo>
                          <a:pt x="121" y="45"/>
                          <a:pt x="121" y="45"/>
                          <a:pt x="121" y="45"/>
                        </a:cubicBezTo>
                        <a:cubicBezTo>
                          <a:pt x="125" y="43"/>
                          <a:pt x="127" y="38"/>
                          <a:pt x="127" y="33"/>
                        </a:cubicBezTo>
                        <a:cubicBezTo>
                          <a:pt x="127" y="26"/>
                          <a:pt x="121" y="19"/>
                          <a:pt x="113" y="19"/>
                        </a:cubicBezTo>
                        <a:cubicBezTo>
                          <a:pt x="106" y="19"/>
                          <a:pt x="99" y="26"/>
                          <a:pt x="99" y="33"/>
                        </a:cubicBezTo>
                        <a:cubicBezTo>
                          <a:pt x="99" y="38"/>
                          <a:pt x="102" y="43"/>
                          <a:pt x="106" y="45"/>
                        </a:cubicBezTo>
                        <a:cubicBezTo>
                          <a:pt x="100" y="82"/>
                          <a:pt x="100" y="82"/>
                          <a:pt x="100" y="82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24" y="12"/>
                          <a:pt x="5" y="31"/>
                          <a:pt x="1" y="54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0" y="174"/>
                          <a:pt x="0" y="174"/>
                          <a:pt x="0" y="174"/>
                        </a:cubicBezTo>
                        <a:cubicBezTo>
                          <a:pt x="0" y="174"/>
                          <a:pt x="0" y="174"/>
                          <a:pt x="0" y="174"/>
                        </a:cubicBezTo>
                        <a:cubicBezTo>
                          <a:pt x="6" y="184"/>
                          <a:pt x="54" y="191"/>
                          <a:pt x="114" y="191"/>
                        </a:cubicBezTo>
                        <a:cubicBezTo>
                          <a:pt x="173" y="191"/>
                          <a:pt x="221" y="184"/>
                          <a:pt x="227" y="174"/>
                        </a:cubicBezTo>
                        <a:cubicBezTo>
                          <a:pt x="227" y="174"/>
                          <a:pt x="227" y="174"/>
                          <a:pt x="227" y="174"/>
                        </a:cubicBezTo>
                        <a:cubicBezTo>
                          <a:pt x="227" y="54"/>
                          <a:pt x="227" y="54"/>
                          <a:pt x="227" y="54"/>
                        </a:cubicBezTo>
                        <a:cubicBezTo>
                          <a:pt x="226" y="54"/>
                          <a:pt x="226" y="54"/>
                          <a:pt x="226" y="54"/>
                        </a:cubicBezTo>
                        <a:cubicBezTo>
                          <a:pt x="222" y="31"/>
                          <a:pt x="203" y="12"/>
                          <a:pt x="17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  <p:sp>
                <p:nvSpPr>
                  <p:cNvPr id="501" name="Freeform 247"/>
                  <p:cNvSpPr/>
                  <p:nvPr/>
                </p:nvSpPr>
                <p:spPr bwMode="auto">
                  <a:xfrm>
                    <a:off x="4411547" y="2091169"/>
                    <a:ext cx="96508" cy="107072"/>
                  </a:xfrm>
                  <a:custGeom>
                    <a:avLst/>
                    <a:gdLst>
                      <a:gd name="T0" fmla="*/ 19 w 143"/>
                      <a:gd name="T1" fmla="*/ 105 h 159"/>
                      <a:gd name="T2" fmla="*/ 73 w 143"/>
                      <a:gd name="T3" fmla="*/ 159 h 159"/>
                      <a:gd name="T4" fmla="*/ 124 w 143"/>
                      <a:gd name="T5" fmla="*/ 105 h 159"/>
                      <a:gd name="T6" fmla="*/ 140 w 143"/>
                      <a:gd name="T7" fmla="*/ 88 h 159"/>
                      <a:gd name="T8" fmla="*/ 132 w 143"/>
                      <a:gd name="T9" fmla="*/ 62 h 159"/>
                      <a:gd name="T10" fmla="*/ 72 w 143"/>
                      <a:gd name="T11" fmla="*/ 0 h 159"/>
                      <a:gd name="T12" fmla="*/ 11 w 143"/>
                      <a:gd name="T13" fmla="*/ 62 h 159"/>
                      <a:gd name="T14" fmla="*/ 3 w 143"/>
                      <a:gd name="T15" fmla="*/ 88 h 159"/>
                      <a:gd name="T16" fmla="*/ 19 w 143"/>
                      <a:gd name="T17" fmla="*/ 10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3" h="159">
                        <a:moveTo>
                          <a:pt x="19" y="105"/>
                        </a:moveTo>
                        <a:cubicBezTo>
                          <a:pt x="30" y="133"/>
                          <a:pt x="51" y="159"/>
                          <a:pt x="73" y="159"/>
                        </a:cubicBezTo>
                        <a:cubicBezTo>
                          <a:pt x="96" y="159"/>
                          <a:pt x="115" y="133"/>
                          <a:pt x="124" y="105"/>
                        </a:cubicBezTo>
                        <a:cubicBezTo>
                          <a:pt x="131" y="105"/>
                          <a:pt x="138" y="98"/>
                          <a:pt x="140" y="88"/>
                        </a:cubicBezTo>
                        <a:cubicBezTo>
                          <a:pt x="143" y="76"/>
                          <a:pt x="140" y="65"/>
                          <a:pt x="132" y="62"/>
                        </a:cubicBezTo>
                        <a:cubicBezTo>
                          <a:pt x="130" y="27"/>
                          <a:pt x="104" y="0"/>
                          <a:pt x="72" y="0"/>
                        </a:cubicBezTo>
                        <a:cubicBezTo>
                          <a:pt x="39" y="0"/>
                          <a:pt x="13" y="27"/>
                          <a:pt x="11" y="62"/>
                        </a:cubicBezTo>
                        <a:cubicBezTo>
                          <a:pt x="3" y="65"/>
                          <a:pt x="0" y="76"/>
                          <a:pt x="3" y="88"/>
                        </a:cubicBezTo>
                        <a:cubicBezTo>
                          <a:pt x="5" y="98"/>
                          <a:pt x="12" y="105"/>
                          <a:pt x="19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  <p:sp>
                <p:nvSpPr>
                  <p:cNvPr id="502" name="Freeform 248"/>
                  <p:cNvSpPr/>
                  <p:nvPr/>
                </p:nvSpPr>
                <p:spPr bwMode="auto">
                  <a:xfrm>
                    <a:off x="4942626" y="2097736"/>
                    <a:ext cx="96222" cy="106787"/>
                  </a:xfrm>
                  <a:custGeom>
                    <a:avLst/>
                    <a:gdLst>
                      <a:gd name="T0" fmla="*/ 19 w 143"/>
                      <a:gd name="T1" fmla="*/ 105 h 158"/>
                      <a:gd name="T2" fmla="*/ 73 w 143"/>
                      <a:gd name="T3" fmla="*/ 158 h 158"/>
                      <a:gd name="T4" fmla="*/ 124 w 143"/>
                      <a:gd name="T5" fmla="*/ 105 h 158"/>
                      <a:gd name="T6" fmla="*/ 140 w 143"/>
                      <a:gd name="T7" fmla="*/ 87 h 158"/>
                      <a:gd name="T8" fmla="*/ 132 w 143"/>
                      <a:gd name="T9" fmla="*/ 61 h 158"/>
                      <a:gd name="T10" fmla="*/ 72 w 143"/>
                      <a:gd name="T11" fmla="*/ 0 h 158"/>
                      <a:gd name="T12" fmla="*/ 11 w 143"/>
                      <a:gd name="T13" fmla="*/ 61 h 158"/>
                      <a:gd name="T14" fmla="*/ 3 w 143"/>
                      <a:gd name="T15" fmla="*/ 87 h 158"/>
                      <a:gd name="T16" fmla="*/ 19 w 143"/>
                      <a:gd name="T17" fmla="*/ 105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3" h="158">
                        <a:moveTo>
                          <a:pt x="19" y="105"/>
                        </a:moveTo>
                        <a:cubicBezTo>
                          <a:pt x="30" y="133"/>
                          <a:pt x="51" y="158"/>
                          <a:pt x="73" y="158"/>
                        </a:cubicBezTo>
                        <a:cubicBezTo>
                          <a:pt x="96" y="158"/>
                          <a:pt x="115" y="133"/>
                          <a:pt x="124" y="105"/>
                        </a:cubicBezTo>
                        <a:cubicBezTo>
                          <a:pt x="131" y="104"/>
                          <a:pt x="138" y="97"/>
                          <a:pt x="140" y="87"/>
                        </a:cubicBezTo>
                        <a:cubicBezTo>
                          <a:pt x="143" y="76"/>
                          <a:pt x="140" y="64"/>
                          <a:pt x="132" y="61"/>
                        </a:cubicBezTo>
                        <a:cubicBezTo>
                          <a:pt x="130" y="27"/>
                          <a:pt x="104" y="0"/>
                          <a:pt x="72" y="0"/>
                        </a:cubicBezTo>
                        <a:cubicBezTo>
                          <a:pt x="39" y="0"/>
                          <a:pt x="13" y="27"/>
                          <a:pt x="11" y="61"/>
                        </a:cubicBezTo>
                        <a:cubicBezTo>
                          <a:pt x="3" y="64"/>
                          <a:pt x="0" y="76"/>
                          <a:pt x="3" y="87"/>
                        </a:cubicBezTo>
                        <a:cubicBezTo>
                          <a:pt x="5" y="98"/>
                          <a:pt x="12" y="105"/>
                          <a:pt x="19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  <p:sp>
                <p:nvSpPr>
                  <p:cNvPr id="503" name="Freeform 249"/>
                  <p:cNvSpPr/>
                  <p:nvPr/>
                </p:nvSpPr>
                <p:spPr bwMode="auto">
                  <a:xfrm>
                    <a:off x="4874385" y="2199669"/>
                    <a:ext cx="193015" cy="129058"/>
                  </a:xfrm>
                  <a:custGeom>
                    <a:avLst/>
                    <a:gdLst>
                      <a:gd name="T0" fmla="*/ 285 w 286"/>
                      <a:gd name="T1" fmla="*/ 54 h 191"/>
                      <a:gd name="T2" fmla="*/ 234 w 286"/>
                      <a:gd name="T3" fmla="*/ 0 h 191"/>
                      <a:gd name="T4" fmla="*/ 186 w 286"/>
                      <a:gd name="T5" fmla="*/ 82 h 191"/>
                      <a:gd name="T6" fmla="*/ 180 w 286"/>
                      <a:gd name="T7" fmla="*/ 45 h 191"/>
                      <a:gd name="T8" fmla="*/ 186 w 286"/>
                      <a:gd name="T9" fmla="*/ 34 h 191"/>
                      <a:gd name="T10" fmla="*/ 172 w 286"/>
                      <a:gd name="T11" fmla="*/ 20 h 191"/>
                      <a:gd name="T12" fmla="*/ 158 w 286"/>
                      <a:gd name="T13" fmla="*/ 34 h 191"/>
                      <a:gd name="T14" fmla="*/ 165 w 286"/>
                      <a:gd name="T15" fmla="*/ 45 h 191"/>
                      <a:gd name="T16" fmla="*/ 159 w 286"/>
                      <a:gd name="T17" fmla="*/ 82 h 191"/>
                      <a:gd name="T18" fmla="*/ 111 w 286"/>
                      <a:gd name="T19" fmla="*/ 0 h 191"/>
                      <a:gd name="T20" fmla="*/ 60 w 286"/>
                      <a:gd name="T21" fmla="*/ 54 h 191"/>
                      <a:gd name="T22" fmla="*/ 59 w 286"/>
                      <a:gd name="T23" fmla="*/ 54 h 191"/>
                      <a:gd name="T24" fmla="*/ 59 w 286"/>
                      <a:gd name="T25" fmla="*/ 68 h 191"/>
                      <a:gd name="T26" fmla="*/ 2 w 286"/>
                      <a:gd name="T27" fmla="*/ 68 h 191"/>
                      <a:gd name="T28" fmla="*/ 2 w 286"/>
                      <a:gd name="T29" fmla="*/ 80 h 191"/>
                      <a:gd name="T30" fmla="*/ 0 w 286"/>
                      <a:gd name="T31" fmla="*/ 110 h 191"/>
                      <a:gd name="T32" fmla="*/ 59 w 286"/>
                      <a:gd name="T33" fmla="*/ 110 h 191"/>
                      <a:gd name="T34" fmla="*/ 59 w 286"/>
                      <a:gd name="T35" fmla="*/ 174 h 191"/>
                      <a:gd name="T36" fmla="*/ 59 w 286"/>
                      <a:gd name="T37" fmla="*/ 174 h 191"/>
                      <a:gd name="T38" fmla="*/ 173 w 286"/>
                      <a:gd name="T39" fmla="*/ 191 h 191"/>
                      <a:gd name="T40" fmla="*/ 286 w 286"/>
                      <a:gd name="T41" fmla="*/ 174 h 191"/>
                      <a:gd name="T42" fmla="*/ 286 w 286"/>
                      <a:gd name="T43" fmla="*/ 174 h 191"/>
                      <a:gd name="T44" fmla="*/ 286 w 286"/>
                      <a:gd name="T45" fmla="*/ 54 h 191"/>
                      <a:gd name="T46" fmla="*/ 285 w 286"/>
                      <a:gd name="T47" fmla="*/ 54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86" h="191">
                        <a:moveTo>
                          <a:pt x="285" y="54"/>
                        </a:moveTo>
                        <a:cubicBezTo>
                          <a:pt x="281" y="32"/>
                          <a:pt x="262" y="12"/>
                          <a:pt x="234" y="0"/>
                        </a:cubicBezTo>
                        <a:cubicBezTo>
                          <a:pt x="186" y="82"/>
                          <a:pt x="186" y="82"/>
                          <a:pt x="186" y="82"/>
                        </a:cubicBezTo>
                        <a:cubicBezTo>
                          <a:pt x="180" y="45"/>
                          <a:pt x="180" y="45"/>
                          <a:pt x="180" y="45"/>
                        </a:cubicBezTo>
                        <a:cubicBezTo>
                          <a:pt x="184" y="43"/>
                          <a:pt x="186" y="39"/>
                          <a:pt x="186" y="34"/>
                        </a:cubicBezTo>
                        <a:cubicBezTo>
                          <a:pt x="186" y="26"/>
                          <a:pt x="180" y="20"/>
                          <a:pt x="172" y="20"/>
                        </a:cubicBezTo>
                        <a:cubicBezTo>
                          <a:pt x="165" y="20"/>
                          <a:pt x="158" y="26"/>
                          <a:pt x="158" y="34"/>
                        </a:cubicBezTo>
                        <a:cubicBezTo>
                          <a:pt x="158" y="39"/>
                          <a:pt x="161" y="43"/>
                          <a:pt x="165" y="45"/>
                        </a:cubicBezTo>
                        <a:cubicBezTo>
                          <a:pt x="159" y="82"/>
                          <a:pt x="159" y="82"/>
                          <a:pt x="159" y="82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  <a:cubicBezTo>
                          <a:pt x="83" y="12"/>
                          <a:pt x="64" y="32"/>
                          <a:pt x="60" y="54"/>
                        </a:cubicBezTo>
                        <a:cubicBezTo>
                          <a:pt x="59" y="54"/>
                          <a:pt x="59" y="54"/>
                          <a:pt x="59" y="54"/>
                        </a:cubicBezTo>
                        <a:cubicBezTo>
                          <a:pt x="59" y="68"/>
                          <a:pt x="59" y="68"/>
                          <a:pt x="59" y="68"/>
                        </a:cubicBezTo>
                        <a:cubicBezTo>
                          <a:pt x="2" y="68"/>
                          <a:pt x="2" y="68"/>
                          <a:pt x="2" y="68"/>
                        </a:cubicBezTo>
                        <a:cubicBezTo>
                          <a:pt x="2" y="72"/>
                          <a:pt x="2" y="76"/>
                          <a:pt x="2" y="80"/>
                        </a:cubicBezTo>
                        <a:cubicBezTo>
                          <a:pt x="2" y="90"/>
                          <a:pt x="1" y="100"/>
                          <a:pt x="0" y="110"/>
                        </a:cubicBezTo>
                        <a:cubicBezTo>
                          <a:pt x="59" y="110"/>
                          <a:pt x="59" y="110"/>
                          <a:pt x="59" y="110"/>
                        </a:cubicBezTo>
                        <a:cubicBezTo>
                          <a:pt x="59" y="174"/>
                          <a:pt x="59" y="174"/>
                          <a:pt x="59" y="174"/>
                        </a:cubicBezTo>
                        <a:cubicBezTo>
                          <a:pt x="59" y="174"/>
                          <a:pt x="59" y="174"/>
                          <a:pt x="59" y="174"/>
                        </a:cubicBezTo>
                        <a:cubicBezTo>
                          <a:pt x="65" y="184"/>
                          <a:pt x="113" y="191"/>
                          <a:pt x="173" y="191"/>
                        </a:cubicBezTo>
                        <a:cubicBezTo>
                          <a:pt x="232" y="191"/>
                          <a:pt x="280" y="184"/>
                          <a:pt x="286" y="174"/>
                        </a:cubicBezTo>
                        <a:cubicBezTo>
                          <a:pt x="286" y="174"/>
                          <a:pt x="286" y="174"/>
                          <a:pt x="286" y="174"/>
                        </a:cubicBezTo>
                        <a:cubicBezTo>
                          <a:pt x="286" y="54"/>
                          <a:pt x="286" y="54"/>
                          <a:pt x="286" y="54"/>
                        </a:cubicBezTo>
                        <a:lnTo>
                          <a:pt x="285" y="5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  <p:sp>
                <p:nvSpPr>
                  <p:cNvPr id="504" name="Freeform 250"/>
                  <p:cNvSpPr>
                    <a:spLocks noEditPoints="1"/>
                  </p:cNvSpPr>
                  <p:nvPr/>
                </p:nvSpPr>
                <p:spPr bwMode="auto">
                  <a:xfrm>
                    <a:off x="4593142" y="2114582"/>
                    <a:ext cx="275818" cy="278102"/>
                  </a:xfrm>
                  <a:custGeom>
                    <a:avLst/>
                    <a:gdLst>
                      <a:gd name="T0" fmla="*/ 205 w 409"/>
                      <a:gd name="T1" fmla="*/ 0 h 412"/>
                      <a:gd name="T2" fmla="*/ 0 w 409"/>
                      <a:gd name="T3" fmla="*/ 206 h 412"/>
                      <a:gd name="T4" fmla="*/ 205 w 409"/>
                      <a:gd name="T5" fmla="*/ 412 h 412"/>
                      <a:gd name="T6" fmla="*/ 409 w 409"/>
                      <a:gd name="T7" fmla="*/ 206 h 412"/>
                      <a:gd name="T8" fmla="*/ 205 w 409"/>
                      <a:gd name="T9" fmla="*/ 0 h 412"/>
                      <a:gd name="T10" fmla="*/ 205 w 409"/>
                      <a:gd name="T11" fmla="*/ 363 h 412"/>
                      <a:gd name="T12" fmla="*/ 49 w 409"/>
                      <a:gd name="T13" fmla="*/ 206 h 412"/>
                      <a:gd name="T14" fmla="*/ 205 w 409"/>
                      <a:gd name="T15" fmla="*/ 49 h 412"/>
                      <a:gd name="T16" fmla="*/ 360 w 409"/>
                      <a:gd name="T17" fmla="*/ 206 h 412"/>
                      <a:gd name="T18" fmla="*/ 205 w 409"/>
                      <a:gd name="T19" fmla="*/ 363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09" h="412">
                        <a:moveTo>
                          <a:pt x="205" y="0"/>
                        </a:moveTo>
                        <a:cubicBezTo>
                          <a:pt x="92" y="0"/>
                          <a:pt x="0" y="92"/>
                          <a:pt x="0" y="206"/>
                        </a:cubicBezTo>
                        <a:cubicBezTo>
                          <a:pt x="0" y="320"/>
                          <a:pt x="92" y="412"/>
                          <a:pt x="205" y="412"/>
                        </a:cubicBezTo>
                        <a:cubicBezTo>
                          <a:pt x="318" y="412"/>
                          <a:pt x="409" y="320"/>
                          <a:pt x="409" y="206"/>
                        </a:cubicBezTo>
                        <a:cubicBezTo>
                          <a:pt x="409" y="92"/>
                          <a:pt x="318" y="0"/>
                          <a:pt x="205" y="0"/>
                        </a:cubicBezTo>
                        <a:close/>
                        <a:moveTo>
                          <a:pt x="205" y="363"/>
                        </a:moveTo>
                        <a:cubicBezTo>
                          <a:pt x="119" y="363"/>
                          <a:pt x="49" y="293"/>
                          <a:pt x="49" y="206"/>
                        </a:cubicBezTo>
                        <a:cubicBezTo>
                          <a:pt x="49" y="120"/>
                          <a:pt x="119" y="49"/>
                          <a:pt x="205" y="49"/>
                        </a:cubicBezTo>
                        <a:cubicBezTo>
                          <a:pt x="291" y="49"/>
                          <a:pt x="360" y="120"/>
                          <a:pt x="360" y="206"/>
                        </a:cubicBezTo>
                        <a:cubicBezTo>
                          <a:pt x="360" y="293"/>
                          <a:pt x="291" y="363"/>
                          <a:pt x="205" y="3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  <p:sp>
                <p:nvSpPr>
                  <p:cNvPr id="505" name="Freeform 251"/>
                  <p:cNvSpPr/>
                  <p:nvPr/>
                </p:nvSpPr>
                <p:spPr bwMode="auto">
                  <a:xfrm>
                    <a:off x="4383281" y="2193673"/>
                    <a:ext cx="205008" cy="128772"/>
                  </a:xfrm>
                  <a:custGeom>
                    <a:avLst/>
                    <a:gdLst>
                      <a:gd name="T0" fmla="*/ 302 w 304"/>
                      <a:gd name="T1" fmla="*/ 77 h 191"/>
                      <a:gd name="T2" fmla="*/ 227 w 304"/>
                      <a:gd name="T3" fmla="*/ 77 h 191"/>
                      <a:gd name="T4" fmla="*/ 227 w 304"/>
                      <a:gd name="T5" fmla="*/ 54 h 191"/>
                      <a:gd name="T6" fmla="*/ 226 w 304"/>
                      <a:gd name="T7" fmla="*/ 54 h 191"/>
                      <a:gd name="T8" fmla="*/ 175 w 304"/>
                      <a:gd name="T9" fmla="*/ 0 h 191"/>
                      <a:gd name="T10" fmla="*/ 127 w 304"/>
                      <a:gd name="T11" fmla="*/ 82 h 191"/>
                      <a:gd name="T12" fmla="*/ 121 w 304"/>
                      <a:gd name="T13" fmla="*/ 45 h 191"/>
                      <a:gd name="T14" fmla="*/ 127 w 304"/>
                      <a:gd name="T15" fmla="*/ 33 h 191"/>
                      <a:gd name="T16" fmla="*/ 113 w 304"/>
                      <a:gd name="T17" fmla="*/ 19 h 191"/>
                      <a:gd name="T18" fmla="*/ 99 w 304"/>
                      <a:gd name="T19" fmla="*/ 33 h 191"/>
                      <a:gd name="T20" fmla="*/ 106 w 304"/>
                      <a:gd name="T21" fmla="*/ 45 h 191"/>
                      <a:gd name="T22" fmla="*/ 100 w 304"/>
                      <a:gd name="T23" fmla="*/ 81 h 191"/>
                      <a:gd name="T24" fmla="*/ 52 w 304"/>
                      <a:gd name="T25" fmla="*/ 0 h 191"/>
                      <a:gd name="T26" fmla="*/ 1 w 304"/>
                      <a:gd name="T27" fmla="*/ 54 h 191"/>
                      <a:gd name="T28" fmla="*/ 0 w 304"/>
                      <a:gd name="T29" fmla="*/ 54 h 191"/>
                      <a:gd name="T30" fmla="*/ 0 w 304"/>
                      <a:gd name="T31" fmla="*/ 173 h 191"/>
                      <a:gd name="T32" fmla="*/ 0 w 304"/>
                      <a:gd name="T33" fmla="*/ 173 h 191"/>
                      <a:gd name="T34" fmla="*/ 114 w 304"/>
                      <a:gd name="T35" fmla="*/ 191 h 191"/>
                      <a:gd name="T36" fmla="*/ 227 w 304"/>
                      <a:gd name="T37" fmla="*/ 173 h 191"/>
                      <a:gd name="T38" fmla="*/ 227 w 304"/>
                      <a:gd name="T39" fmla="*/ 173 h 191"/>
                      <a:gd name="T40" fmla="*/ 227 w 304"/>
                      <a:gd name="T41" fmla="*/ 119 h 191"/>
                      <a:gd name="T42" fmla="*/ 304 w 304"/>
                      <a:gd name="T43" fmla="*/ 119 h 191"/>
                      <a:gd name="T44" fmla="*/ 302 w 304"/>
                      <a:gd name="T45" fmla="*/ 89 h 191"/>
                      <a:gd name="T46" fmla="*/ 302 w 304"/>
                      <a:gd name="T47" fmla="*/ 77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04" h="191">
                        <a:moveTo>
                          <a:pt x="302" y="77"/>
                        </a:moveTo>
                        <a:cubicBezTo>
                          <a:pt x="227" y="77"/>
                          <a:pt x="227" y="77"/>
                          <a:pt x="227" y="77"/>
                        </a:cubicBezTo>
                        <a:cubicBezTo>
                          <a:pt x="227" y="54"/>
                          <a:pt x="227" y="54"/>
                          <a:pt x="227" y="54"/>
                        </a:cubicBezTo>
                        <a:cubicBezTo>
                          <a:pt x="226" y="54"/>
                          <a:pt x="226" y="54"/>
                          <a:pt x="226" y="54"/>
                        </a:cubicBezTo>
                        <a:cubicBezTo>
                          <a:pt x="222" y="31"/>
                          <a:pt x="203" y="12"/>
                          <a:pt x="175" y="0"/>
                        </a:cubicBezTo>
                        <a:cubicBezTo>
                          <a:pt x="127" y="82"/>
                          <a:pt x="127" y="82"/>
                          <a:pt x="127" y="82"/>
                        </a:cubicBezTo>
                        <a:cubicBezTo>
                          <a:pt x="121" y="45"/>
                          <a:pt x="121" y="45"/>
                          <a:pt x="121" y="45"/>
                        </a:cubicBezTo>
                        <a:cubicBezTo>
                          <a:pt x="125" y="42"/>
                          <a:pt x="127" y="38"/>
                          <a:pt x="127" y="33"/>
                        </a:cubicBezTo>
                        <a:cubicBezTo>
                          <a:pt x="127" y="25"/>
                          <a:pt x="121" y="19"/>
                          <a:pt x="113" y="19"/>
                        </a:cubicBezTo>
                        <a:cubicBezTo>
                          <a:pt x="106" y="19"/>
                          <a:pt x="99" y="25"/>
                          <a:pt x="99" y="33"/>
                        </a:cubicBezTo>
                        <a:cubicBezTo>
                          <a:pt x="99" y="38"/>
                          <a:pt x="102" y="42"/>
                          <a:pt x="106" y="45"/>
                        </a:cubicBezTo>
                        <a:cubicBezTo>
                          <a:pt x="100" y="81"/>
                          <a:pt x="100" y="81"/>
                          <a:pt x="100" y="81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24" y="12"/>
                          <a:pt x="5" y="31"/>
                          <a:pt x="1" y="54"/>
                        </a:cubicBez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0" y="173"/>
                          <a:pt x="0" y="173"/>
                          <a:pt x="0" y="173"/>
                        </a:cubicBezTo>
                        <a:cubicBezTo>
                          <a:pt x="0" y="173"/>
                          <a:pt x="0" y="173"/>
                          <a:pt x="0" y="173"/>
                        </a:cubicBezTo>
                        <a:cubicBezTo>
                          <a:pt x="6" y="183"/>
                          <a:pt x="54" y="191"/>
                          <a:pt x="114" y="191"/>
                        </a:cubicBezTo>
                        <a:cubicBezTo>
                          <a:pt x="173" y="191"/>
                          <a:pt x="221" y="183"/>
                          <a:pt x="227" y="173"/>
                        </a:cubicBezTo>
                        <a:cubicBezTo>
                          <a:pt x="227" y="173"/>
                          <a:pt x="227" y="173"/>
                          <a:pt x="227" y="173"/>
                        </a:cubicBezTo>
                        <a:cubicBezTo>
                          <a:pt x="227" y="119"/>
                          <a:pt x="227" y="119"/>
                          <a:pt x="227" y="119"/>
                        </a:cubicBezTo>
                        <a:cubicBezTo>
                          <a:pt x="304" y="119"/>
                          <a:pt x="304" y="119"/>
                          <a:pt x="304" y="119"/>
                        </a:cubicBezTo>
                        <a:cubicBezTo>
                          <a:pt x="302" y="109"/>
                          <a:pt x="302" y="99"/>
                          <a:pt x="302" y="89"/>
                        </a:cubicBezTo>
                        <a:cubicBezTo>
                          <a:pt x="302" y="85"/>
                          <a:pt x="302" y="81"/>
                          <a:pt x="302" y="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  <p:sp>
                <p:nvSpPr>
                  <p:cNvPr id="506" name="Freeform 252"/>
                  <p:cNvSpPr/>
                  <p:nvPr/>
                </p:nvSpPr>
                <p:spPr bwMode="auto">
                  <a:xfrm>
                    <a:off x="4681941" y="2398681"/>
                    <a:ext cx="96508" cy="120778"/>
                  </a:xfrm>
                  <a:custGeom>
                    <a:avLst/>
                    <a:gdLst>
                      <a:gd name="T0" fmla="*/ 73 w 143"/>
                      <a:gd name="T1" fmla="*/ 1 h 179"/>
                      <a:gd name="T2" fmla="*/ 52 w 143"/>
                      <a:gd name="T3" fmla="*/ 0 h 179"/>
                      <a:gd name="T4" fmla="*/ 52 w 143"/>
                      <a:gd name="T5" fmla="*/ 24 h 179"/>
                      <a:gd name="T6" fmla="*/ 11 w 143"/>
                      <a:gd name="T7" fmla="*/ 82 h 179"/>
                      <a:gd name="T8" fmla="*/ 3 w 143"/>
                      <a:gd name="T9" fmla="*/ 108 h 179"/>
                      <a:gd name="T10" fmla="*/ 19 w 143"/>
                      <a:gd name="T11" fmla="*/ 126 h 179"/>
                      <a:gd name="T12" fmla="*/ 73 w 143"/>
                      <a:gd name="T13" fmla="*/ 179 h 179"/>
                      <a:gd name="T14" fmla="*/ 125 w 143"/>
                      <a:gd name="T15" fmla="*/ 126 h 179"/>
                      <a:gd name="T16" fmla="*/ 140 w 143"/>
                      <a:gd name="T17" fmla="*/ 108 h 179"/>
                      <a:gd name="T18" fmla="*/ 132 w 143"/>
                      <a:gd name="T19" fmla="*/ 82 h 179"/>
                      <a:gd name="T20" fmla="*/ 95 w 143"/>
                      <a:gd name="T21" fmla="*/ 26 h 179"/>
                      <a:gd name="T22" fmla="*/ 95 w 143"/>
                      <a:gd name="T23" fmla="*/ 0 h 179"/>
                      <a:gd name="T24" fmla="*/ 73 w 143"/>
                      <a:gd name="T25" fmla="*/ 1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3" h="179">
                        <a:moveTo>
                          <a:pt x="73" y="1"/>
                        </a:moveTo>
                        <a:cubicBezTo>
                          <a:pt x="66" y="1"/>
                          <a:pt x="59" y="1"/>
                          <a:pt x="52" y="0"/>
                        </a:cubicBezTo>
                        <a:cubicBezTo>
                          <a:pt x="52" y="24"/>
                          <a:pt x="52" y="24"/>
                          <a:pt x="52" y="24"/>
                        </a:cubicBezTo>
                        <a:cubicBezTo>
                          <a:pt x="30" y="33"/>
                          <a:pt x="13" y="55"/>
                          <a:pt x="11" y="82"/>
                        </a:cubicBezTo>
                        <a:cubicBezTo>
                          <a:pt x="3" y="85"/>
                          <a:pt x="0" y="97"/>
                          <a:pt x="3" y="108"/>
                        </a:cubicBezTo>
                        <a:cubicBezTo>
                          <a:pt x="5" y="119"/>
                          <a:pt x="12" y="126"/>
                          <a:pt x="19" y="126"/>
                        </a:cubicBezTo>
                        <a:cubicBezTo>
                          <a:pt x="30" y="153"/>
                          <a:pt x="51" y="179"/>
                          <a:pt x="73" y="179"/>
                        </a:cubicBezTo>
                        <a:cubicBezTo>
                          <a:pt x="96" y="179"/>
                          <a:pt x="115" y="153"/>
                          <a:pt x="125" y="126"/>
                        </a:cubicBezTo>
                        <a:cubicBezTo>
                          <a:pt x="131" y="125"/>
                          <a:pt x="138" y="118"/>
                          <a:pt x="140" y="108"/>
                        </a:cubicBezTo>
                        <a:cubicBezTo>
                          <a:pt x="143" y="97"/>
                          <a:pt x="140" y="85"/>
                          <a:pt x="132" y="82"/>
                        </a:cubicBezTo>
                        <a:cubicBezTo>
                          <a:pt x="130" y="57"/>
                          <a:pt x="116" y="35"/>
                          <a:pt x="95" y="26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88" y="1"/>
                          <a:pt x="80" y="1"/>
                          <a:pt x="7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  <p:sp>
                <p:nvSpPr>
                  <p:cNvPr id="507" name="Freeform 253"/>
                  <p:cNvSpPr/>
                  <p:nvPr/>
                </p:nvSpPr>
                <p:spPr bwMode="auto">
                  <a:xfrm>
                    <a:off x="4690792" y="2178255"/>
                    <a:ext cx="83088" cy="151614"/>
                  </a:xfrm>
                  <a:custGeom>
                    <a:avLst/>
                    <a:gdLst>
                      <a:gd name="T0" fmla="*/ 78 w 123"/>
                      <a:gd name="T1" fmla="*/ 94 h 225"/>
                      <a:gd name="T2" fmla="*/ 44 w 123"/>
                      <a:gd name="T3" fmla="*/ 71 h 225"/>
                      <a:gd name="T4" fmla="*/ 68 w 123"/>
                      <a:gd name="T5" fmla="*/ 55 h 225"/>
                      <a:gd name="T6" fmla="*/ 108 w 123"/>
                      <a:gd name="T7" fmla="*/ 65 h 225"/>
                      <a:gd name="T8" fmla="*/ 116 w 123"/>
                      <a:gd name="T9" fmla="*/ 33 h 225"/>
                      <a:gd name="T10" fmla="*/ 76 w 123"/>
                      <a:gd name="T11" fmla="*/ 24 h 225"/>
                      <a:gd name="T12" fmla="*/ 76 w 123"/>
                      <a:gd name="T13" fmla="*/ 0 h 225"/>
                      <a:gd name="T14" fmla="*/ 49 w 123"/>
                      <a:gd name="T15" fmla="*/ 0 h 225"/>
                      <a:gd name="T16" fmla="*/ 49 w 123"/>
                      <a:gd name="T17" fmla="*/ 26 h 225"/>
                      <a:gd name="T18" fmla="*/ 2 w 123"/>
                      <a:gd name="T19" fmla="*/ 75 h 225"/>
                      <a:gd name="T20" fmla="*/ 52 w 123"/>
                      <a:gd name="T21" fmla="*/ 126 h 225"/>
                      <a:gd name="T22" fmla="*/ 81 w 123"/>
                      <a:gd name="T23" fmla="*/ 150 h 225"/>
                      <a:gd name="T24" fmla="*/ 54 w 123"/>
                      <a:gd name="T25" fmla="*/ 167 h 225"/>
                      <a:gd name="T26" fmla="*/ 9 w 123"/>
                      <a:gd name="T27" fmla="*/ 155 h 225"/>
                      <a:gd name="T28" fmla="*/ 0 w 123"/>
                      <a:gd name="T29" fmla="*/ 187 h 225"/>
                      <a:gd name="T30" fmla="*/ 47 w 123"/>
                      <a:gd name="T31" fmla="*/ 199 h 225"/>
                      <a:gd name="T32" fmla="*/ 47 w 123"/>
                      <a:gd name="T33" fmla="*/ 225 h 225"/>
                      <a:gd name="T34" fmla="*/ 74 w 123"/>
                      <a:gd name="T35" fmla="*/ 225 h 225"/>
                      <a:gd name="T36" fmla="*/ 74 w 123"/>
                      <a:gd name="T37" fmla="*/ 196 h 225"/>
                      <a:gd name="T38" fmla="*/ 123 w 123"/>
                      <a:gd name="T39" fmla="*/ 146 h 225"/>
                      <a:gd name="T40" fmla="*/ 78 w 123"/>
                      <a:gd name="T41" fmla="*/ 94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23" h="225">
                        <a:moveTo>
                          <a:pt x="78" y="94"/>
                        </a:moveTo>
                        <a:cubicBezTo>
                          <a:pt x="54" y="85"/>
                          <a:pt x="44" y="79"/>
                          <a:pt x="44" y="71"/>
                        </a:cubicBezTo>
                        <a:cubicBezTo>
                          <a:pt x="44" y="63"/>
                          <a:pt x="50" y="55"/>
                          <a:pt x="68" y="55"/>
                        </a:cubicBezTo>
                        <a:cubicBezTo>
                          <a:pt x="88" y="55"/>
                          <a:pt x="101" y="61"/>
                          <a:pt x="108" y="65"/>
                        </a:cubicBezTo>
                        <a:cubicBezTo>
                          <a:pt x="116" y="33"/>
                          <a:pt x="116" y="33"/>
                          <a:pt x="116" y="33"/>
                        </a:cubicBezTo>
                        <a:cubicBezTo>
                          <a:pt x="106" y="29"/>
                          <a:pt x="94" y="25"/>
                          <a:pt x="76" y="24"/>
                        </a:cubicBezTo>
                        <a:cubicBezTo>
                          <a:pt x="76" y="0"/>
                          <a:pt x="76" y="0"/>
                          <a:pt x="76" y="0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49" y="26"/>
                          <a:pt x="49" y="26"/>
                          <a:pt x="49" y="26"/>
                        </a:cubicBezTo>
                        <a:cubicBezTo>
                          <a:pt x="19" y="32"/>
                          <a:pt x="2" y="51"/>
                          <a:pt x="2" y="75"/>
                        </a:cubicBezTo>
                        <a:cubicBezTo>
                          <a:pt x="2" y="102"/>
                          <a:pt x="22" y="116"/>
                          <a:pt x="52" y="126"/>
                        </a:cubicBezTo>
                        <a:cubicBezTo>
                          <a:pt x="72" y="133"/>
                          <a:pt x="81" y="139"/>
                          <a:pt x="81" y="150"/>
                        </a:cubicBezTo>
                        <a:cubicBezTo>
                          <a:pt x="81" y="160"/>
                          <a:pt x="70" y="167"/>
                          <a:pt x="54" y="167"/>
                        </a:cubicBezTo>
                        <a:cubicBezTo>
                          <a:pt x="36" y="167"/>
                          <a:pt x="20" y="161"/>
                          <a:pt x="9" y="155"/>
                        </a:cubicBezTo>
                        <a:cubicBezTo>
                          <a:pt x="0" y="187"/>
                          <a:pt x="0" y="187"/>
                          <a:pt x="0" y="187"/>
                        </a:cubicBezTo>
                        <a:cubicBezTo>
                          <a:pt x="11" y="193"/>
                          <a:pt x="29" y="198"/>
                          <a:pt x="47" y="199"/>
                        </a:cubicBezTo>
                        <a:cubicBezTo>
                          <a:pt x="47" y="225"/>
                          <a:pt x="47" y="225"/>
                          <a:pt x="47" y="225"/>
                        </a:cubicBezTo>
                        <a:cubicBezTo>
                          <a:pt x="74" y="225"/>
                          <a:pt x="74" y="225"/>
                          <a:pt x="74" y="225"/>
                        </a:cubicBezTo>
                        <a:cubicBezTo>
                          <a:pt x="74" y="196"/>
                          <a:pt x="74" y="196"/>
                          <a:pt x="74" y="196"/>
                        </a:cubicBezTo>
                        <a:cubicBezTo>
                          <a:pt x="106" y="191"/>
                          <a:pt x="123" y="170"/>
                          <a:pt x="123" y="146"/>
                        </a:cubicBezTo>
                        <a:cubicBezTo>
                          <a:pt x="123" y="121"/>
                          <a:pt x="110" y="106"/>
                          <a:pt x="78" y="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</p:grpSp>
          </p:grpSp>
          <p:grpSp>
            <p:nvGrpSpPr>
              <p:cNvPr id="508" name="组合 507"/>
              <p:cNvGrpSpPr>
                <a:grpSpLocks noChangeAspect="1"/>
              </p:cNvGrpSpPr>
              <p:nvPr/>
            </p:nvGrpSpPr>
            <p:grpSpPr>
              <a:xfrm flipH="1">
                <a:off x="11094" y="7207"/>
                <a:ext cx="850" cy="850"/>
                <a:chOff x="5857632" y="2214665"/>
                <a:chExt cx="682519" cy="682519"/>
              </a:xfrm>
            </p:grpSpPr>
            <p:grpSp>
              <p:nvGrpSpPr>
                <p:cNvPr id="509" name="组合 508"/>
                <p:cNvGrpSpPr/>
                <p:nvPr/>
              </p:nvGrpSpPr>
              <p:grpSpPr>
                <a:xfrm>
                  <a:off x="5857632" y="2214665"/>
                  <a:ext cx="682519" cy="682519"/>
                  <a:chOff x="2646157" y="1103874"/>
                  <a:chExt cx="910025" cy="910025"/>
                </a:xfrm>
              </p:grpSpPr>
              <p:grpSp>
                <p:nvGrpSpPr>
                  <p:cNvPr id="510" name="组合 509"/>
                  <p:cNvGrpSpPr/>
                  <p:nvPr/>
                </p:nvGrpSpPr>
                <p:grpSpPr>
                  <a:xfrm>
                    <a:off x="2646157" y="1103874"/>
                    <a:ext cx="910025" cy="910025"/>
                    <a:chOff x="1236675" y="2423160"/>
                    <a:chExt cx="1950720" cy="1950720"/>
                  </a:xfrm>
                </p:grpSpPr>
                <p:sp>
                  <p:nvSpPr>
                    <p:cNvPr id="511" name="椭圆 510"/>
                    <p:cNvSpPr/>
                    <p:nvPr/>
                  </p:nvSpPr>
                  <p:spPr>
                    <a:xfrm>
                      <a:off x="1236675" y="2423160"/>
                      <a:ext cx="1950720" cy="19507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2">
                          <a:lumMod val="90000"/>
                        </a:schemeClr>
                      </a:solidFill>
                    </a:ln>
                    <a:effectLst>
                      <a:outerShdw dist="76200" dir="2700000" algn="tl" rotWithShape="0">
                        <a:prstClr val="black">
                          <a:alpha val="22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l"/>
                      <a:endParaRPr lang="zh-CN" alt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+mn-lt"/>
                      </a:endParaRPr>
                    </a:p>
                  </p:txBody>
                </p:sp>
                <p:sp>
                  <p:nvSpPr>
                    <p:cNvPr id="512" name="椭圆 511"/>
                    <p:cNvSpPr/>
                    <p:nvPr/>
                  </p:nvSpPr>
                  <p:spPr>
                    <a:xfrm>
                      <a:off x="1426863" y="2613348"/>
                      <a:ext cx="1570349" cy="1570349"/>
                    </a:xfrm>
                    <a:prstGeom prst="ellips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l"/>
                      <a:endParaRPr lang="zh-CN" alt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+mn-lt"/>
                      </a:endParaRPr>
                    </a:p>
                  </p:txBody>
                </p:sp>
              </p:grpSp>
              <p:sp>
                <p:nvSpPr>
                  <p:cNvPr id="513" name="椭圆 512"/>
                  <p:cNvSpPr/>
                  <p:nvPr/>
                </p:nvSpPr>
                <p:spPr>
                  <a:xfrm>
                    <a:off x="2792045" y="1249762"/>
                    <a:ext cx="618249" cy="618249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>
                    <a:innerShdw dist="63500" dir="13500000">
                      <a:schemeClr val="accent4">
                        <a:lumMod val="50000"/>
                        <a:alpha val="50000"/>
                      </a:scheme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</p:grpSp>
            <p:grpSp>
              <p:nvGrpSpPr>
                <p:cNvPr id="514" name="组合 513"/>
                <p:cNvGrpSpPr/>
                <p:nvPr/>
              </p:nvGrpSpPr>
              <p:grpSpPr>
                <a:xfrm>
                  <a:off x="6074185" y="2429210"/>
                  <a:ext cx="271856" cy="256505"/>
                  <a:chOff x="3098700" y="5569159"/>
                  <a:chExt cx="642147" cy="605886"/>
                </a:xfrm>
                <a:solidFill>
                  <a:schemeClr val="bg1"/>
                </a:solidFill>
              </p:grpSpPr>
              <p:sp>
                <p:nvSpPr>
                  <p:cNvPr id="515" name="Freeform 349"/>
                  <p:cNvSpPr/>
                  <p:nvPr/>
                </p:nvSpPr>
                <p:spPr bwMode="auto">
                  <a:xfrm>
                    <a:off x="3119543" y="5569159"/>
                    <a:ext cx="621304" cy="392027"/>
                  </a:xfrm>
                  <a:custGeom>
                    <a:avLst/>
                    <a:gdLst>
                      <a:gd name="T0" fmla="*/ 880 w 921"/>
                      <a:gd name="T1" fmla="*/ 447 h 581"/>
                      <a:gd name="T2" fmla="*/ 879 w 921"/>
                      <a:gd name="T3" fmla="*/ 427 h 581"/>
                      <a:gd name="T4" fmla="*/ 431 w 921"/>
                      <a:gd name="T5" fmla="*/ 0 h 581"/>
                      <a:gd name="T6" fmla="*/ 3 w 921"/>
                      <a:gd name="T7" fmla="*/ 317 h 581"/>
                      <a:gd name="T8" fmla="*/ 0 w 921"/>
                      <a:gd name="T9" fmla="*/ 326 h 581"/>
                      <a:gd name="T10" fmla="*/ 108 w 921"/>
                      <a:gd name="T11" fmla="*/ 326 h 581"/>
                      <a:gd name="T12" fmla="*/ 109 w 921"/>
                      <a:gd name="T13" fmla="*/ 322 h 581"/>
                      <a:gd name="T14" fmla="*/ 431 w 921"/>
                      <a:gd name="T15" fmla="*/ 102 h 581"/>
                      <a:gd name="T16" fmla="*/ 776 w 921"/>
                      <a:gd name="T17" fmla="*/ 424 h 581"/>
                      <a:gd name="T18" fmla="*/ 778 w 921"/>
                      <a:gd name="T19" fmla="*/ 447 h 581"/>
                      <a:gd name="T20" fmla="*/ 729 w 921"/>
                      <a:gd name="T21" fmla="*/ 447 h 581"/>
                      <a:gd name="T22" fmla="*/ 826 w 921"/>
                      <a:gd name="T23" fmla="*/ 581 h 581"/>
                      <a:gd name="T24" fmla="*/ 921 w 921"/>
                      <a:gd name="T25" fmla="*/ 447 h 581"/>
                      <a:gd name="T26" fmla="*/ 880 w 921"/>
                      <a:gd name="T27" fmla="*/ 447 h 5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921" h="581">
                        <a:moveTo>
                          <a:pt x="880" y="447"/>
                        </a:moveTo>
                        <a:cubicBezTo>
                          <a:pt x="879" y="427"/>
                          <a:pt x="879" y="427"/>
                          <a:pt x="879" y="427"/>
                        </a:cubicBezTo>
                        <a:cubicBezTo>
                          <a:pt x="867" y="187"/>
                          <a:pt x="670" y="0"/>
                          <a:pt x="431" y="0"/>
                        </a:cubicBezTo>
                        <a:cubicBezTo>
                          <a:pt x="236" y="0"/>
                          <a:pt x="60" y="130"/>
                          <a:pt x="3" y="317"/>
                        </a:cubicBezTo>
                        <a:cubicBezTo>
                          <a:pt x="0" y="326"/>
                          <a:pt x="0" y="326"/>
                          <a:pt x="0" y="326"/>
                        </a:cubicBezTo>
                        <a:cubicBezTo>
                          <a:pt x="108" y="326"/>
                          <a:pt x="108" y="326"/>
                          <a:pt x="108" y="326"/>
                        </a:cubicBezTo>
                        <a:cubicBezTo>
                          <a:pt x="109" y="322"/>
                          <a:pt x="109" y="322"/>
                          <a:pt x="109" y="322"/>
                        </a:cubicBezTo>
                        <a:cubicBezTo>
                          <a:pt x="162" y="188"/>
                          <a:pt x="288" y="102"/>
                          <a:pt x="431" y="102"/>
                        </a:cubicBezTo>
                        <a:cubicBezTo>
                          <a:pt x="612" y="102"/>
                          <a:pt x="763" y="244"/>
                          <a:pt x="776" y="424"/>
                        </a:cubicBezTo>
                        <a:cubicBezTo>
                          <a:pt x="778" y="447"/>
                          <a:pt x="778" y="447"/>
                          <a:pt x="778" y="447"/>
                        </a:cubicBezTo>
                        <a:cubicBezTo>
                          <a:pt x="729" y="447"/>
                          <a:pt x="729" y="447"/>
                          <a:pt x="729" y="447"/>
                        </a:cubicBezTo>
                        <a:cubicBezTo>
                          <a:pt x="826" y="581"/>
                          <a:pt x="826" y="581"/>
                          <a:pt x="826" y="581"/>
                        </a:cubicBezTo>
                        <a:cubicBezTo>
                          <a:pt x="921" y="447"/>
                          <a:pt x="921" y="447"/>
                          <a:pt x="921" y="447"/>
                        </a:cubicBezTo>
                        <a:lnTo>
                          <a:pt x="880" y="44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  <p:sp>
                <p:nvSpPr>
                  <p:cNvPr id="516" name="Freeform 350"/>
                  <p:cNvSpPr/>
                  <p:nvPr/>
                </p:nvSpPr>
                <p:spPr bwMode="auto">
                  <a:xfrm>
                    <a:off x="3098700" y="5880953"/>
                    <a:ext cx="565341" cy="294092"/>
                  </a:xfrm>
                  <a:custGeom>
                    <a:avLst/>
                    <a:gdLst>
                      <a:gd name="T0" fmla="*/ 704 w 838"/>
                      <a:gd name="T1" fmla="*/ 235 h 436"/>
                      <a:gd name="T2" fmla="*/ 462 w 838"/>
                      <a:gd name="T3" fmla="*/ 334 h 436"/>
                      <a:gd name="T4" fmla="*/ 166 w 838"/>
                      <a:gd name="T5" fmla="*/ 166 h 436"/>
                      <a:gd name="T6" fmla="*/ 147 w 838"/>
                      <a:gd name="T7" fmla="*/ 134 h 436"/>
                      <a:gd name="T8" fmla="*/ 192 w 838"/>
                      <a:gd name="T9" fmla="*/ 134 h 436"/>
                      <a:gd name="T10" fmla="*/ 95 w 838"/>
                      <a:gd name="T11" fmla="*/ 0 h 436"/>
                      <a:gd name="T12" fmla="*/ 0 w 838"/>
                      <a:gd name="T13" fmla="*/ 134 h 436"/>
                      <a:gd name="T14" fmla="*/ 38 w 838"/>
                      <a:gd name="T15" fmla="*/ 134 h 436"/>
                      <a:gd name="T16" fmla="*/ 43 w 838"/>
                      <a:gd name="T17" fmla="*/ 147 h 436"/>
                      <a:gd name="T18" fmla="*/ 462 w 838"/>
                      <a:gd name="T19" fmla="*/ 436 h 436"/>
                      <a:gd name="T20" fmla="*/ 830 w 838"/>
                      <a:gd name="T21" fmla="*/ 244 h 436"/>
                      <a:gd name="T22" fmla="*/ 838 w 838"/>
                      <a:gd name="T23" fmla="*/ 233 h 436"/>
                      <a:gd name="T24" fmla="*/ 706 w 838"/>
                      <a:gd name="T25" fmla="*/ 233 h 436"/>
                      <a:gd name="T26" fmla="*/ 704 w 838"/>
                      <a:gd name="T27" fmla="*/ 235 h 4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38" h="436">
                        <a:moveTo>
                          <a:pt x="704" y="235"/>
                        </a:moveTo>
                        <a:cubicBezTo>
                          <a:pt x="640" y="298"/>
                          <a:pt x="551" y="334"/>
                          <a:pt x="462" y="334"/>
                        </a:cubicBezTo>
                        <a:cubicBezTo>
                          <a:pt x="342" y="334"/>
                          <a:pt x="228" y="270"/>
                          <a:pt x="166" y="166"/>
                        </a:cubicBezTo>
                        <a:cubicBezTo>
                          <a:pt x="147" y="134"/>
                          <a:pt x="147" y="134"/>
                          <a:pt x="147" y="134"/>
                        </a:cubicBezTo>
                        <a:cubicBezTo>
                          <a:pt x="192" y="134"/>
                          <a:pt x="192" y="134"/>
                          <a:pt x="192" y="134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0" y="134"/>
                          <a:pt x="0" y="134"/>
                          <a:pt x="0" y="134"/>
                        </a:cubicBezTo>
                        <a:cubicBezTo>
                          <a:pt x="38" y="134"/>
                          <a:pt x="38" y="134"/>
                          <a:pt x="38" y="134"/>
                        </a:cubicBezTo>
                        <a:cubicBezTo>
                          <a:pt x="43" y="147"/>
                          <a:pt x="43" y="147"/>
                          <a:pt x="43" y="147"/>
                        </a:cubicBezTo>
                        <a:cubicBezTo>
                          <a:pt x="109" y="320"/>
                          <a:pt x="278" y="436"/>
                          <a:pt x="462" y="436"/>
                        </a:cubicBezTo>
                        <a:cubicBezTo>
                          <a:pt x="609" y="436"/>
                          <a:pt x="746" y="364"/>
                          <a:pt x="830" y="244"/>
                        </a:cubicBezTo>
                        <a:cubicBezTo>
                          <a:pt x="838" y="233"/>
                          <a:pt x="838" y="233"/>
                          <a:pt x="838" y="233"/>
                        </a:cubicBezTo>
                        <a:cubicBezTo>
                          <a:pt x="706" y="233"/>
                          <a:pt x="706" y="233"/>
                          <a:pt x="706" y="233"/>
                        </a:cubicBezTo>
                        <a:lnTo>
                          <a:pt x="704" y="2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  <p:sp>
                <p:nvSpPr>
                  <p:cNvPr id="517" name="Freeform 351"/>
                  <p:cNvSpPr>
                    <a:spLocks noEditPoints="1"/>
                  </p:cNvSpPr>
                  <p:nvPr/>
                </p:nvSpPr>
                <p:spPr bwMode="auto">
                  <a:xfrm>
                    <a:off x="3217193" y="5689366"/>
                    <a:ext cx="380606" cy="371184"/>
                  </a:xfrm>
                  <a:custGeom>
                    <a:avLst/>
                    <a:gdLst>
                      <a:gd name="T0" fmla="*/ 0 w 564"/>
                      <a:gd name="T1" fmla="*/ 227 h 550"/>
                      <a:gd name="T2" fmla="*/ 0 w 564"/>
                      <a:gd name="T3" fmla="*/ 327 h 550"/>
                      <a:gd name="T4" fmla="*/ 46 w 564"/>
                      <a:gd name="T5" fmla="*/ 327 h 550"/>
                      <a:gd name="T6" fmla="*/ 80 w 564"/>
                      <a:gd name="T7" fmla="*/ 407 h 550"/>
                      <a:gd name="T8" fmla="*/ 48 w 564"/>
                      <a:gd name="T9" fmla="*/ 439 h 550"/>
                      <a:gd name="T10" fmla="*/ 119 w 564"/>
                      <a:gd name="T11" fmla="*/ 510 h 550"/>
                      <a:gd name="T12" fmla="*/ 151 w 564"/>
                      <a:gd name="T13" fmla="*/ 478 h 550"/>
                      <a:gd name="T14" fmla="*/ 230 w 564"/>
                      <a:gd name="T15" fmla="*/ 511 h 550"/>
                      <a:gd name="T16" fmla="*/ 230 w 564"/>
                      <a:gd name="T17" fmla="*/ 550 h 550"/>
                      <a:gd name="T18" fmla="*/ 330 w 564"/>
                      <a:gd name="T19" fmla="*/ 550 h 550"/>
                      <a:gd name="T20" fmla="*/ 330 w 564"/>
                      <a:gd name="T21" fmla="*/ 512 h 550"/>
                      <a:gd name="T22" fmla="*/ 414 w 564"/>
                      <a:gd name="T23" fmla="*/ 478 h 550"/>
                      <a:gd name="T24" fmla="*/ 444 w 564"/>
                      <a:gd name="T25" fmla="*/ 509 h 550"/>
                      <a:gd name="T26" fmla="*/ 515 w 564"/>
                      <a:gd name="T27" fmla="*/ 438 h 550"/>
                      <a:gd name="T28" fmla="*/ 485 w 564"/>
                      <a:gd name="T29" fmla="*/ 408 h 550"/>
                      <a:gd name="T30" fmla="*/ 520 w 564"/>
                      <a:gd name="T31" fmla="*/ 327 h 550"/>
                      <a:gd name="T32" fmla="*/ 564 w 564"/>
                      <a:gd name="T33" fmla="*/ 327 h 550"/>
                      <a:gd name="T34" fmla="*/ 564 w 564"/>
                      <a:gd name="T35" fmla="*/ 227 h 550"/>
                      <a:gd name="T36" fmla="*/ 521 w 564"/>
                      <a:gd name="T37" fmla="*/ 227 h 550"/>
                      <a:gd name="T38" fmla="*/ 486 w 564"/>
                      <a:gd name="T39" fmla="*/ 143 h 550"/>
                      <a:gd name="T40" fmla="*/ 518 w 564"/>
                      <a:gd name="T41" fmla="*/ 111 h 550"/>
                      <a:gd name="T42" fmla="*/ 447 w 564"/>
                      <a:gd name="T43" fmla="*/ 40 h 550"/>
                      <a:gd name="T44" fmla="*/ 415 w 564"/>
                      <a:gd name="T45" fmla="*/ 72 h 550"/>
                      <a:gd name="T46" fmla="*/ 330 w 564"/>
                      <a:gd name="T47" fmla="*/ 38 h 550"/>
                      <a:gd name="T48" fmla="*/ 330 w 564"/>
                      <a:gd name="T49" fmla="*/ 0 h 550"/>
                      <a:gd name="T50" fmla="*/ 230 w 564"/>
                      <a:gd name="T51" fmla="*/ 0 h 550"/>
                      <a:gd name="T52" fmla="*/ 230 w 564"/>
                      <a:gd name="T53" fmla="*/ 39 h 550"/>
                      <a:gd name="T54" fmla="*/ 150 w 564"/>
                      <a:gd name="T55" fmla="*/ 73 h 550"/>
                      <a:gd name="T56" fmla="*/ 116 w 564"/>
                      <a:gd name="T57" fmla="*/ 39 h 550"/>
                      <a:gd name="T58" fmla="*/ 45 w 564"/>
                      <a:gd name="T59" fmla="*/ 110 h 550"/>
                      <a:gd name="T60" fmla="*/ 79 w 564"/>
                      <a:gd name="T61" fmla="*/ 144 h 550"/>
                      <a:gd name="T62" fmla="*/ 45 w 564"/>
                      <a:gd name="T63" fmla="*/ 227 h 550"/>
                      <a:gd name="T64" fmla="*/ 0 w 564"/>
                      <a:gd name="T65" fmla="*/ 227 h 550"/>
                      <a:gd name="T66" fmla="*/ 283 w 564"/>
                      <a:gd name="T67" fmla="*/ 104 h 550"/>
                      <a:gd name="T68" fmla="*/ 456 w 564"/>
                      <a:gd name="T69" fmla="*/ 275 h 550"/>
                      <a:gd name="T70" fmla="*/ 283 w 564"/>
                      <a:gd name="T71" fmla="*/ 446 h 550"/>
                      <a:gd name="T72" fmla="*/ 110 w 564"/>
                      <a:gd name="T73" fmla="*/ 275 h 550"/>
                      <a:gd name="T74" fmla="*/ 283 w 564"/>
                      <a:gd name="T75" fmla="*/ 104 h 5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564" h="550">
                        <a:moveTo>
                          <a:pt x="0" y="227"/>
                        </a:moveTo>
                        <a:cubicBezTo>
                          <a:pt x="0" y="327"/>
                          <a:pt x="0" y="327"/>
                          <a:pt x="0" y="327"/>
                        </a:cubicBezTo>
                        <a:cubicBezTo>
                          <a:pt x="46" y="327"/>
                          <a:pt x="46" y="327"/>
                          <a:pt x="46" y="327"/>
                        </a:cubicBezTo>
                        <a:cubicBezTo>
                          <a:pt x="52" y="356"/>
                          <a:pt x="64" y="383"/>
                          <a:pt x="80" y="407"/>
                        </a:cubicBezTo>
                        <a:cubicBezTo>
                          <a:pt x="48" y="439"/>
                          <a:pt x="48" y="439"/>
                          <a:pt x="48" y="439"/>
                        </a:cubicBezTo>
                        <a:cubicBezTo>
                          <a:pt x="119" y="510"/>
                          <a:pt x="119" y="510"/>
                          <a:pt x="119" y="510"/>
                        </a:cubicBezTo>
                        <a:cubicBezTo>
                          <a:pt x="151" y="478"/>
                          <a:pt x="151" y="478"/>
                          <a:pt x="151" y="478"/>
                        </a:cubicBezTo>
                        <a:cubicBezTo>
                          <a:pt x="175" y="493"/>
                          <a:pt x="202" y="504"/>
                          <a:pt x="230" y="511"/>
                        </a:cubicBezTo>
                        <a:cubicBezTo>
                          <a:pt x="230" y="550"/>
                          <a:pt x="230" y="550"/>
                          <a:pt x="230" y="550"/>
                        </a:cubicBezTo>
                        <a:cubicBezTo>
                          <a:pt x="330" y="550"/>
                          <a:pt x="330" y="550"/>
                          <a:pt x="330" y="550"/>
                        </a:cubicBezTo>
                        <a:cubicBezTo>
                          <a:pt x="330" y="512"/>
                          <a:pt x="330" y="512"/>
                          <a:pt x="330" y="512"/>
                        </a:cubicBezTo>
                        <a:cubicBezTo>
                          <a:pt x="360" y="506"/>
                          <a:pt x="389" y="494"/>
                          <a:pt x="414" y="478"/>
                        </a:cubicBezTo>
                        <a:cubicBezTo>
                          <a:pt x="444" y="509"/>
                          <a:pt x="444" y="509"/>
                          <a:pt x="444" y="509"/>
                        </a:cubicBezTo>
                        <a:cubicBezTo>
                          <a:pt x="515" y="438"/>
                          <a:pt x="515" y="438"/>
                          <a:pt x="515" y="438"/>
                        </a:cubicBezTo>
                        <a:cubicBezTo>
                          <a:pt x="485" y="408"/>
                          <a:pt x="485" y="408"/>
                          <a:pt x="485" y="408"/>
                        </a:cubicBezTo>
                        <a:cubicBezTo>
                          <a:pt x="502" y="384"/>
                          <a:pt x="514" y="356"/>
                          <a:pt x="520" y="327"/>
                        </a:cubicBezTo>
                        <a:cubicBezTo>
                          <a:pt x="564" y="327"/>
                          <a:pt x="564" y="327"/>
                          <a:pt x="564" y="327"/>
                        </a:cubicBezTo>
                        <a:cubicBezTo>
                          <a:pt x="564" y="227"/>
                          <a:pt x="564" y="227"/>
                          <a:pt x="564" y="227"/>
                        </a:cubicBezTo>
                        <a:cubicBezTo>
                          <a:pt x="521" y="227"/>
                          <a:pt x="521" y="227"/>
                          <a:pt x="521" y="227"/>
                        </a:cubicBezTo>
                        <a:cubicBezTo>
                          <a:pt x="515" y="196"/>
                          <a:pt x="503" y="168"/>
                          <a:pt x="486" y="143"/>
                        </a:cubicBezTo>
                        <a:cubicBezTo>
                          <a:pt x="518" y="111"/>
                          <a:pt x="518" y="111"/>
                          <a:pt x="518" y="111"/>
                        </a:cubicBezTo>
                        <a:cubicBezTo>
                          <a:pt x="447" y="40"/>
                          <a:pt x="447" y="40"/>
                          <a:pt x="447" y="40"/>
                        </a:cubicBezTo>
                        <a:cubicBezTo>
                          <a:pt x="415" y="72"/>
                          <a:pt x="415" y="72"/>
                          <a:pt x="415" y="72"/>
                        </a:cubicBezTo>
                        <a:cubicBezTo>
                          <a:pt x="389" y="56"/>
                          <a:pt x="361" y="44"/>
                          <a:pt x="330" y="38"/>
                        </a:cubicBezTo>
                        <a:cubicBezTo>
                          <a:pt x="330" y="0"/>
                          <a:pt x="330" y="0"/>
                          <a:pt x="330" y="0"/>
                        </a:cubicBezTo>
                        <a:cubicBezTo>
                          <a:pt x="230" y="0"/>
                          <a:pt x="230" y="0"/>
                          <a:pt x="230" y="0"/>
                        </a:cubicBezTo>
                        <a:cubicBezTo>
                          <a:pt x="230" y="39"/>
                          <a:pt x="230" y="39"/>
                          <a:pt x="230" y="39"/>
                        </a:cubicBezTo>
                        <a:cubicBezTo>
                          <a:pt x="201" y="46"/>
                          <a:pt x="174" y="57"/>
                          <a:pt x="150" y="73"/>
                        </a:cubicBezTo>
                        <a:cubicBezTo>
                          <a:pt x="116" y="39"/>
                          <a:pt x="116" y="39"/>
                          <a:pt x="116" y="39"/>
                        </a:cubicBezTo>
                        <a:cubicBezTo>
                          <a:pt x="45" y="110"/>
                          <a:pt x="45" y="110"/>
                          <a:pt x="45" y="110"/>
                        </a:cubicBezTo>
                        <a:cubicBezTo>
                          <a:pt x="79" y="144"/>
                          <a:pt x="79" y="144"/>
                          <a:pt x="79" y="144"/>
                        </a:cubicBezTo>
                        <a:cubicBezTo>
                          <a:pt x="63" y="169"/>
                          <a:pt x="51" y="197"/>
                          <a:pt x="45" y="227"/>
                        </a:cubicBezTo>
                        <a:lnTo>
                          <a:pt x="0" y="227"/>
                        </a:lnTo>
                        <a:close/>
                        <a:moveTo>
                          <a:pt x="283" y="104"/>
                        </a:moveTo>
                        <a:cubicBezTo>
                          <a:pt x="378" y="104"/>
                          <a:pt x="456" y="181"/>
                          <a:pt x="456" y="275"/>
                        </a:cubicBezTo>
                        <a:cubicBezTo>
                          <a:pt x="456" y="369"/>
                          <a:pt x="378" y="446"/>
                          <a:pt x="283" y="446"/>
                        </a:cubicBezTo>
                        <a:cubicBezTo>
                          <a:pt x="188" y="446"/>
                          <a:pt x="110" y="369"/>
                          <a:pt x="110" y="275"/>
                        </a:cubicBezTo>
                        <a:cubicBezTo>
                          <a:pt x="110" y="181"/>
                          <a:pt x="188" y="104"/>
                          <a:pt x="283" y="1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  <p:sp>
                <p:nvSpPr>
                  <p:cNvPr id="518" name="Freeform 352"/>
                  <p:cNvSpPr>
                    <a:spLocks noEditPoints="1"/>
                  </p:cNvSpPr>
                  <p:nvPr/>
                </p:nvSpPr>
                <p:spPr bwMode="auto">
                  <a:xfrm>
                    <a:off x="3319126" y="5787872"/>
                    <a:ext cx="176170" cy="174742"/>
                  </a:xfrm>
                  <a:custGeom>
                    <a:avLst/>
                    <a:gdLst>
                      <a:gd name="T0" fmla="*/ 131 w 261"/>
                      <a:gd name="T1" fmla="*/ 259 h 259"/>
                      <a:gd name="T2" fmla="*/ 261 w 261"/>
                      <a:gd name="T3" fmla="*/ 129 h 259"/>
                      <a:gd name="T4" fmla="*/ 131 w 261"/>
                      <a:gd name="T5" fmla="*/ 0 h 259"/>
                      <a:gd name="T6" fmla="*/ 0 w 261"/>
                      <a:gd name="T7" fmla="*/ 129 h 259"/>
                      <a:gd name="T8" fmla="*/ 131 w 261"/>
                      <a:gd name="T9" fmla="*/ 259 h 259"/>
                      <a:gd name="T10" fmla="*/ 131 w 261"/>
                      <a:gd name="T11" fmla="*/ 42 h 259"/>
                      <a:gd name="T12" fmla="*/ 219 w 261"/>
                      <a:gd name="T13" fmla="*/ 129 h 259"/>
                      <a:gd name="T14" fmla="*/ 131 w 261"/>
                      <a:gd name="T15" fmla="*/ 217 h 259"/>
                      <a:gd name="T16" fmla="*/ 42 w 261"/>
                      <a:gd name="T17" fmla="*/ 129 h 259"/>
                      <a:gd name="T18" fmla="*/ 131 w 261"/>
                      <a:gd name="T19" fmla="*/ 42 h 2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1" h="259">
                        <a:moveTo>
                          <a:pt x="131" y="259"/>
                        </a:moveTo>
                        <a:cubicBezTo>
                          <a:pt x="203" y="259"/>
                          <a:pt x="261" y="201"/>
                          <a:pt x="261" y="129"/>
                        </a:cubicBezTo>
                        <a:cubicBezTo>
                          <a:pt x="261" y="58"/>
                          <a:pt x="203" y="0"/>
                          <a:pt x="131" y="0"/>
                        </a:cubicBezTo>
                        <a:cubicBezTo>
                          <a:pt x="58" y="0"/>
                          <a:pt x="0" y="58"/>
                          <a:pt x="0" y="129"/>
                        </a:cubicBezTo>
                        <a:cubicBezTo>
                          <a:pt x="0" y="201"/>
                          <a:pt x="58" y="259"/>
                          <a:pt x="131" y="259"/>
                        </a:cubicBezTo>
                        <a:close/>
                        <a:moveTo>
                          <a:pt x="131" y="42"/>
                        </a:moveTo>
                        <a:cubicBezTo>
                          <a:pt x="179" y="42"/>
                          <a:pt x="219" y="81"/>
                          <a:pt x="219" y="129"/>
                        </a:cubicBezTo>
                        <a:cubicBezTo>
                          <a:pt x="219" y="177"/>
                          <a:pt x="179" y="217"/>
                          <a:pt x="131" y="217"/>
                        </a:cubicBezTo>
                        <a:cubicBezTo>
                          <a:pt x="82" y="217"/>
                          <a:pt x="42" y="177"/>
                          <a:pt x="42" y="129"/>
                        </a:cubicBezTo>
                        <a:cubicBezTo>
                          <a:pt x="42" y="81"/>
                          <a:pt x="82" y="42"/>
                          <a:pt x="131" y="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  <p:sp>
                <p:nvSpPr>
                  <p:cNvPr id="519" name="Oval 353"/>
                  <p:cNvSpPr>
                    <a:spLocks noChangeArrowheads="1"/>
                  </p:cNvSpPr>
                  <p:nvPr/>
                </p:nvSpPr>
                <p:spPr bwMode="auto">
                  <a:xfrm>
                    <a:off x="3375945" y="5844406"/>
                    <a:ext cx="62530" cy="60817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pPr algn="l"/>
                    <a:endParaRPr lang="zh-CN" alt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+mn-lt"/>
                    </a:endParaRPr>
                  </a:p>
                </p:txBody>
              </p:sp>
            </p:grpSp>
          </p:grpSp>
        </p:grpSp>
        <p:sp>
          <p:nvSpPr>
            <p:cNvPr id="520" name="椭圆 519"/>
            <p:cNvSpPr/>
            <p:nvPr/>
          </p:nvSpPr>
          <p:spPr>
            <a:xfrm flipH="1">
              <a:off x="8102" y="1890"/>
              <a:ext cx="205" cy="205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圆角矩形 1"/>
          <p:cNvSpPr/>
          <p:nvPr/>
        </p:nvSpPr>
        <p:spPr>
          <a:xfrm>
            <a:off x="-280670" y="136525"/>
            <a:ext cx="3827145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2. </a:t>
            </a:r>
            <a:r>
              <a:rPr lang="zh-CN" altLang="en-US" sz="254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学术不端行为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38100" y="26247"/>
          <a:ext cx="12096115" cy="6794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3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0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91740">
                <a:tc>
                  <a:txBody>
                    <a:bodyPr/>
                    <a:lstStyle/>
                    <a:p>
                      <a:pPr indent="0">
                        <a:lnSpc>
                          <a:spcPct val="170000"/>
                        </a:lnSpc>
                        <a:buNone/>
                      </a:pPr>
                      <a:r>
                        <a:rPr lang="en-US" sz="2135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剽窃</a:t>
                      </a:r>
                      <a:endParaRPr lang="en-US" sz="16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40000"/>
                        </a:lnSpc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剽窃观点、数据、图像、研究方法、文字表述等；剽窃未发表成果；自我剽窃。</a:t>
                      </a:r>
                      <a:endParaRPr lang="en-US" altLang="en-US" sz="16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135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伪造</a:t>
                      </a:r>
                    </a:p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lang="en-US" sz="1465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伪造观点、数据、图像、重复样品、方法、结论、参考资料、资助来源、不可重复试验。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70000"/>
                        </a:lnSpc>
                        <a:buNone/>
                      </a:pPr>
                      <a:r>
                        <a:rPr lang="en-US" sz="2135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篡改</a:t>
                      </a:r>
                    </a:p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lang="en-US" sz="1465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篡改原始试验数据、图像、事实。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135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拆分发表</a:t>
                      </a:r>
                      <a:endParaRPr lang="en-US" sz="2135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65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将实质上基于同一主题、数据、资料的研究结果，本可以一次发表而拆分成若干可发表的单元，作为多篇论文发表。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lang="en-US" sz="2135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抄袭</a:t>
                      </a:r>
                    </a:p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lang="en-US" sz="1465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不同专业互相抄袭，同专业互相抄袭，同导师师兄弟间抄袭。</a:t>
                      </a: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1865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555">
                <a:tc gridSpan="2">
                  <a:txBody>
                    <a:bodyPr/>
                    <a:lstStyle/>
                    <a:p>
                      <a:pPr indent="0">
                        <a:lnSpc>
                          <a:spcPct val="140000"/>
                        </a:lnSpc>
                        <a:buNone/>
                      </a:pPr>
                      <a:r>
                        <a:rPr lang="en-US" sz="2135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一稿多投</a:t>
                      </a:r>
                      <a:endParaRPr lang="en-US" sz="2135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40000"/>
                        </a:lnSpc>
                        <a:buNone/>
                      </a:pPr>
                      <a:r>
                        <a:rPr lang="en-US" sz="1465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同一篇论文或只有微小差别（如题目、关键词、摘要）的多篇论文，投给多个期刊；或在约定或法定期限内再转投其他期刊。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      </a:t>
                      </a:r>
                      <a:endParaRPr lang="en-US" altLang="en-US" sz="16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591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indent="0">
                        <a:lnSpc>
                          <a:spcPct val="140000"/>
                        </a:lnSpc>
                        <a:buNone/>
                      </a:pPr>
                      <a:r>
                        <a:rPr lang="en-US" sz="2135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躲避查重在</a:t>
                      </a:r>
                      <a:endParaRPr lang="en-US" sz="2135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40000"/>
                        </a:lnSpc>
                        <a:buNone/>
                      </a:pPr>
                      <a:r>
                        <a:rPr lang="en-US" sz="1465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论文中插入大量无关的内容，使检测时计算的“分子”变小或“分母”变大；大段引用标准以降低“去除引用后的检测比例”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285">
                <a:tc gridSpan="2">
                  <a:txBody>
                    <a:bodyPr/>
                    <a:lstStyle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135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不当署名</a:t>
                      </a:r>
                      <a:r>
                        <a:rPr lang="en-US" sz="16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</a:p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1465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署名与对论文的实际贡献不符，虚假标注作者信息。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135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文字转化图片</a:t>
                      </a:r>
                      <a:endParaRPr lang="en-US" sz="16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1465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将文字内容转换为无法从外观上判别的图片，以减少文献字符数。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920">
                <a:tc>
                  <a:txBody>
                    <a:bodyPr/>
                    <a:lstStyle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135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重复发表</a:t>
                      </a:r>
                      <a:r>
                        <a:rPr lang="en-US" sz="16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</a:p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1465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未恰当说明，在论文中大量重复自己已经发表论著中的内容。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35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版权问题</a:t>
                      </a: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135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相关研究伦理问题</a:t>
                      </a: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135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直接代写论文 </a:t>
                      </a:r>
                    </a:p>
                  </a:txBody>
                  <a:tcPr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135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版本不一</a:t>
                      </a:r>
                    </a:p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1465" b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检测、送审、答辩时，提交不一致的论文版本，规避技术检测。</a:t>
                      </a:r>
                      <a:endParaRPr lang="en-US" altLang="en-US" sz="1465" b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MH_SubTitle_1"/>
          <p:cNvSpPr txBox="1"/>
          <p:nvPr/>
        </p:nvSpPr>
        <p:spPr>
          <a:xfrm>
            <a:off x="6220460" y="3887047"/>
            <a:ext cx="2335953" cy="15968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r">
              <a:lnSpc>
                <a:spcPct val="140000"/>
              </a:lnSpc>
            </a:pPr>
            <a:r>
              <a:rPr lang="zh-CN" altLang="en-US" sz="3200" b="1" dirty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过程不端</a:t>
            </a:r>
            <a:endParaRPr lang="zh-CN" altLang="en-US" sz="4980" b="1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 algn="r">
              <a:lnSpc>
                <a:spcPct val="140000"/>
              </a:lnSpc>
            </a:pPr>
            <a:r>
              <a:rPr lang="zh-CN" altLang="en-US" sz="1865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           论文在研究、撰写、答辩过</a:t>
            </a:r>
          </a:p>
          <a:p>
            <a:pPr algn="r"/>
            <a:r>
              <a:rPr lang="zh-CN" altLang="en-US" sz="1865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程中可能存在的不端行为</a:t>
            </a:r>
          </a:p>
          <a:p>
            <a:pPr algn="r">
              <a:lnSpc>
                <a:spcPct val="140000"/>
              </a:lnSpc>
            </a:pPr>
            <a:endParaRPr lang="zh-CN" altLang="en-US" sz="1865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MH_SubTitle_1"/>
          <p:cNvSpPr txBox="1"/>
          <p:nvPr/>
        </p:nvSpPr>
        <p:spPr>
          <a:xfrm>
            <a:off x="3693160" y="2755053"/>
            <a:ext cx="2206413" cy="157395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内容不端</a:t>
            </a:r>
            <a:endParaRPr lang="zh-CN" altLang="en-US" sz="498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65" dirty="0"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论文本身可能存在</a:t>
            </a:r>
          </a:p>
          <a:p>
            <a:r>
              <a:rPr lang="zh-CN" altLang="en-US" sz="1865" dirty="0"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的不端行为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430963" y="1141144"/>
            <a:ext cx="11412781" cy="5383885"/>
            <a:chOff x="-800" y="3493"/>
            <a:chExt cx="20000" cy="7906"/>
          </a:xfrm>
        </p:grpSpPr>
        <p:sp>
          <p:nvSpPr>
            <p:cNvPr id="4" name="矩形 3"/>
            <p:cNvSpPr/>
            <p:nvPr/>
          </p:nvSpPr>
          <p:spPr>
            <a:xfrm>
              <a:off x="-27" y="6625"/>
              <a:ext cx="19227" cy="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6" tIns="60956" rIns="121916" bIns="60956"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等腰三角形 16"/>
            <p:cNvSpPr/>
            <p:nvPr/>
          </p:nvSpPr>
          <p:spPr>
            <a:xfrm rot="10800000">
              <a:off x="839" y="3493"/>
              <a:ext cx="2155" cy="2764"/>
            </a:xfrm>
            <a:custGeom>
              <a:avLst/>
              <a:gdLst/>
              <a:ahLst/>
              <a:cxnLst/>
              <a:rect l="l" t="t" r="r" b="b"/>
              <a:pathLst>
                <a:path w="1368152" h="1754559">
                  <a:moveTo>
                    <a:pt x="684076" y="1754559"/>
                  </a:moveTo>
                  <a:cubicBezTo>
                    <a:pt x="306271" y="1754559"/>
                    <a:pt x="0" y="1445288"/>
                    <a:pt x="0" y="1063784"/>
                  </a:cubicBezTo>
                  <a:cubicBezTo>
                    <a:pt x="0" y="844976"/>
                    <a:pt x="100747" y="649929"/>
                    <a:pt x="259415" y="525868"/>
                  </a:cubicBezTo>
                  <a:lnTo>
                    <a:pt x="706586" y="11919"/>
                  </a:lnTo>
                  <a:lnTo>
                    <a:pt x="710664" y="4942"/>
                  </a:lnTo>
                  <a:lnTo>
                    <a:pt x="711586" y="6173"/>
                  </a:lnTo>
                  <a:lnTo>
                    <a:pt x="716956" y="0"/>
                  </a:lnTo>
                  <a:lnTo>
                    <a:pt x="735882" y="38619"/>
                  </a:lnTo>
                  <a:lnTo>
                    <a:pt x="1088020" y="508871"/>
                  </a:lnTo>
                  <a:cubicBezTo>
                    <a:pt x="1258413" y="632938"/>
                    <a:pt x="1368152" y="835420"/>
                    <a:pt x="1368152" y="1063784"/>
                  </a:cubicBezTo>
                  <a:cubicBezTo>
                    <a:pt x="1368152" y="1445288"/>
                    <a:pt x="1061881" y="1754559"/>
                    <a:pt x="684076" y="1754559"/>
                  </a:cubicBezTo>
                  <a:close/>
                </a:path>
              </a:pathLst>
            </a:custGeom>
            <a:solidFill>
              <a:srgbClr val="3B68A1"/>
            </a:solidFill>
            <a:ln>
              <a:noFill/>
            </a:ln>
            <a:effectLst>
              <a:innerShdw blurRad="63500" dist="76200" dir="8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6" tIns="60956" rIns="121916" bIns="60956"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1575" y="6456"/>
              <a:ext cx="547" cy="547"/>
            </a:xfrm>
            <a:prstGeom prst="ellipse">
              <a:avLst/>
            </a:prstGeom>
            <a:solidFill>
              <a:srgbClr val="3B68A1"/>
            </a:solidFill>
            <a:ln w="19050">
              <a:solidFill>
                <a:schemeClr val="bg1"/>
              </a:solidFill>
            </a:ln>
            <a:effectLst>
              <a:outerShdw blurRad="254000" dist="50800" dir="7200000" sx="92000" sy="92000" algn="ctr" rotWithShape="0">
                <a:srgbClr val="000000">
                  <a:alpha val="5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2" rIns="121908" bIns="60952" spcCol="0"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0" name="等腰三角形 16"/>
            <p:cNvSpPr/>
            <p:nvPr/>
          </p:nvSpPr>
          <p:spPr>
            <a:xfrm rot="10800000">
              <a:off x="4467" y="3493"/>
              <a:ext cx="2155" cy="2764"/>
            </a:xfrm>
            <a:custGeom>
              <a:avLst/>
              <a:gdLst/>
              <a:ahLst/>
              <a:cxnLst/>
              <a:rect l="l" t="t" r="r" b="b"/>
              <a:pathLst>
                <a:path w="1368152" h="1754559">
                  <a:moveTo>
                    <a:pt x="684076" y="1754559"/>
                  </a:moveTo>
                  <a:cubicBezTo>
                    <a:pt x="306271" y="1754559"/>
                    <a:pt x="0" y="1445288"/>
                    <a:pt x="0" y="1063784"/>
                  </a:cubicBezTo>
                  <a:cubicBezTo>
                    <a:pt x="0" y="844976"/>
                    <a:pt x="100747" y="649929"/>
                    <a:pt x="259415" y="525868"/>
                  </a:cubicBezTo>
                  <a:lnTo>
                    <a:pt x="706586" y="11919"/>
                  </a:lnTo>
                  <a:lnTo>
                    <a:pt x="710664" y="4942"/>
                  </a:lnTo>
                  <a:lnTo>
                    <a:pt x="711586" y="6173"/>
                  </a:lnTo>
                  <a:lnTo>
                    <a:pt x="716956" y="0"/>
                  </a:lnTo>
                  <a:lnTo>
                    <a:pt x="735882" y="38619"/>
                  </a:lnTo>
                  <a:lnTo>
                    <a:pt x="1088020" y="508871"/>
                  </a:lnTo>
                  <a:cubicBezTo>
                    <a:pt x="1258413" y="632938"/>
                    <a:pt x="1368152" y="835420"/>
                    <a:pt x="1368152" y="1063784"/>
                  </a:cubicBezTo>
                  <a:cubicBezTo>
                    <a:pt x="1368152" y="1445288"/>
                    <a:pt x="1061881" y="1754559"/>
                    <a:pt x="684076" y="1754559"/>
                  </a:cubicBezTo>
                  <a:close/>
                </a:path>
              </a:pathLst>
            </a:custGeom>
            <a:solidFill>
              <a:srgbClr val="F79E5A"/>
            </a:solidFill>
            <a:ln>
              <a:noFill/>
            </a:ln>
            <a:effectLst>
              <a:innerShdw blurRad="63500" dist="76200" dir="8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6" tIns="60956" rIns="121916" bIns="60956"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5212" y="6456"/>
              <a:ext cx="547" cy="547"/>
            </a:xfrm>
            <a:prstGeom prst="ellipse">
              <a:avLst/>
            </a:prstGeom>
            <a:solidFill>
              <a:srgbClr val="F79E5A"/>
            </a:solidFill>
            <a:ln w="19050">
              <a:solidFill>
                <a:schemeClr val="bg1"/>
              </a:solidFill>
            </a:ln>
            <a:effectLst>
              <a:outerShdw blurRad="254000" dist="50800" dir="7200000" sx="92000" sy="92000" algn="ctr" rotWithShape="0">
                <a:srgbClr val="000000">
                  <a:alpha val="5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2" rIns="121908" bIns="60952" spcCol="0"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2" name="等腰三角形 16"/>
            <p:cNvSpPr/>
            <p:nvPr/>
          </p:nvSpPr>
          <p:spPr>
            <a:xfrm rot="10800000">
              <a:off x="12388" y="3493"/>
              <a:ext cx="2155" cy="2764"/>
            </a:xfrm>
            <a:custGeom>
              <a:avLst/>
              <a:gdLst/>
              <a:ahLst/>
              <a:cxnLst/>
              <a:rect l="l" t="t" r="r" b="b"/>
              <a:pathLst>
                <a:path w="1368152" h="1754559">
                  <a:moveTo>
                    <a:pt x="684076" y="1754559"/>
                  </a:moveTo>
                  <a:cubicBezTo>
                    <a:pt x="306271" y="1754559"/>
                    <a:pt x="0" y="1445288"/>
                    <a:pt x="0" y="1063784"/>
                  </a:cubicBezTo>
                  <a:cubicBezTo>
                    <a:pt x="0" y="844976"/>
                    <a:pt x="100747" y="649929"/>
                    <a:pt x="259415" y="525868"/>
                  </a:cubicBezTo>
                  <a:lnTo>
                    <a:pt x="706586" y="11919"/>
                  </a:lnTo>
                  <a:lnTo>
                    <a:pt x="710664" y="4942"/>
                  </a:lnTo>
                  <a:lnTo>
                    <a:pt x="711586" y="6173"/>
                  </a:lnTo>
                  <a:lnTo>
                    <a:pt x="716956" y="0"/>
                  </a:lnTo>
                  <a:lnTo>
                    <a:pt x="735882" y="38619"/>
                  </a:lnTo>
                  <a:lnTo>
                    <a:pt x="1088020" y="508871"/>
                  </a:lnTo>
                  <a:cubicBezTo>
                    <a:pt x="1258413" y="632938"/>
                    <a:pt x="1368152" y="835420"/>
                    <a:pt x="1368152" y="1063784"/>
                  </a:cubicBezTo>
                  <a:cubicBezTo>
                    <a:pt x="1368152" y="1445288"/>
                    <a:pt x="1061881" y="1754559"/>
                    <a:pt x="684076" y="1754559"/>
                  </a:cubicBezTo>
                  <a:close/>
                </a:path>
              </a:pathLst>
            </a:custGeom>
            <a:solidFill>
              <a:srgbClr val="4DCEB8"/>
            </a:solidFill>
            <a:ln>
              <a:noFill/>
            </a:ln>
            <a:effectLst>
              <a:innerShdw blurRad="63500" dist="76200" dir="8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6" tIns="60956" rIns="121916" bIns="60956"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13177" y="6456"/>
              <a:ext cx="547" cy="547"/>
            </a:xfrm>
            <a:prstGeom prst="ellipse">
              <a:avLst/>
            </a:prstGeom>
            <a:solidFill>
              <a:srgbClr val="4DCEB8"/>
            </a:solidFill>
            <a:ln w="19050">
              <a:solidFill>
                <a:schemeClr val="bg1"/>
              </a:solidFill>
            </a:ln>
            <a:effectLst>
              <a:outerShdw blurRad="254000" dist="50800" dir="7200000" sx="92000" sy="92000" algn="ctr" rotWithShape="0">
                <a:srgbClr val="000000">
                  <a:alpha val="5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2" rIns="121908" bIns="60952" spcCol="0"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31" name="等腰三角形 16"/>
            <p:cNvSpPr/>
            <p:nvPr/>
          </p:nvSpPr>
          <p:spPr>
            <a:xfrm rot="10800000">
              <a:off x="8282" y="3493"/>
              <a:ext cx="2155" cy="2764"/>
            </a:xfrm>
            <a:custGeom>
              <a:avLst/>
              <a:gdLst/>
              <a:ahLst/>
              <a:cxnLst/>
              <a:rect l="l" t="t" r="r" b="b"/>
              <a:pathLst>
                <a:path w="1368152" h="1754559">
                  <a:moveTo>
                    <a:pt x="684076" y="1754559"/>
                  </a:moveTo>
                  <a:cubicBezTo>
                    <a:pt x="306271" y="1754559"/>
                    <a:pt x="0" y="1445288"/>
                    <a:pt x="0" y="1063784"/>
                  </a:cubicBezTo>
                  <a:cubicBezTo>
                    <a:pt x="0" y="844976"/>
                    <a:pt x="100747" y="649929"/>
                    <a:pt x="259415" y="525868"/>
                  </a:cubicBezTo>
                  <a:lnTo>
                    <a:pt x="706586" y="11919"/>
                  </a:lnTo>
                  <a:lnTo>
                    <a:pt x="710664" y="4942"/>
                  </a:lnTo>
                  <a:lnTo>
                    <a:pt x="711586" y="6173"/>
                  </a:lnTo>
                  <a:lnTo>
                    <a:pt x="716956" y="0"/>
                  </a:lnTo>
                  <a:lnTo>
                    <a:pt x="735882" y="38619"/>
                  </a:lnTo>
                  <a:lnTo>
                    <a:pt x="1088020" y="508871"/>
                  </a:lnTo>
                  <a:cubicBezTo>
                    <a:pt x="1258413" y="632938"/>
                    <a:pt x="1368152" y="835420"/>
                    <a:pt x="1368152" y="1063784"/>
                  </a:cubicBezTo>
                  <a:cubicBezTo>
                    <a:pt x="1368152" y="1445288"/>
                    <a:pt x="1061881" y="1754559"/>
                    <a:pt x="684076" y="1754559"/>
                  </a:cubicBezTo>
                  <a:close/>
                </a:path>
              </a:pathLst>
            </a:custGeom>
            <a:solidFill>
              <a:srgbClr val="B95F95"/>
            </a:solidFill>
            <a:ln>
              <a:noFill/>
            </a:ln>
            <a:effectLst>
              <a:innerShdw blurRad="63500" dist="76200" dir="8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6" tIns="60956" rIns="121916" bIns="60956"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34" name="椭圆 33"/>
            <p:cNvSpPr/>
            <p:nvPr/>
          </p:nvSpPr>
          <p:spPr>
            <a:xfrm>
              <a:off x="9086" y="6456"/>
              <a:ext cx="547" cy="547"/>
            </a:xfrm>
            <a:prstGeom prst="ellipse">
              <a:avLst/>
            </a:prstGeom>
            <a:solidFill>
              <a:srgbClr val="B95F95"/>
            </a:solidFill>
            <a:ln w="19050">
              <a:solidFill>
                <a:schemeClr val="bg1"/>
              </a:solidFill>
            </a:ln>
            <a:effectLst>
              <a:outerShdw blurRad="254000" dist="50800" dir="7200000" sx="92000" sy="92000" algn="ctr" rotWithShape="0">
                <a:srgbClr val="000000">
                  <a:alpha val="5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2" rIns="121908" bIns="60952" spcCol="0"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35" name="Rectangle 42"/>
            <p:cNvSpPr/>
            <p:nvPr/>
          </p:nvSpPr>
          <p:spPr>
            <a:xfrm flipH="1">
              <a:off x="-800" y="7463"/>
              <a:ext cx="4824" cy="19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121916" tIns="0" rIns="121916" bIns="0" rtlCol="0" anchor="t"/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微软雅黑" panose="020B0503020204020204" charset="-122"/>
                </a:rPr>
                <a:t>（1）数据来源：真实可靠；</a:t>
              </a:r>
            </a:p>
            <a:p>
              <a:pPr algn="l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微软雅黑" panose="020B0503020204020204" charset="-122"/>
                </a:rPr>
                <a:t>（2）实验记录：忠实详尽；</a:t>
              </a:r>
            </a:p>
            <a:p>
              <a:pPr algn="l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微软雅黑" panose="020B0503020204020204" charset="-122"/>
                </a:rPr>
                <a:t>（3）</a:t>
              </a:r>
              <a:r>
                <a:rPr lang="zh-CN" altLang="en-US" sz="1600" kern="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微软雅黑" panose="020B0503020204020204" charset="-122"/>
                </a:rPr>
                <a:t>原始数据：保存完好</a:t>
              </a: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微软雅黑" panose="020B0503020204020204" charset="-122"/>
                </a:rPr>
                <a:t>；</a:t>
              </a:r>
            </a:p>
            <a:p>
              <a:pPr algn="l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微软雅黑" panose="020B0503020204020204" charset="-122"/>
                </a:rPr>
                <a:t>（4）数据处理：尊重事实。</a:t>
              </a:r>
            </a:p>
          </p:txBody>
        </p:sp>
        <p:sp>
          <p:nvSpPr>
            <p:cNvPr id="36" name="Rectangle 42"/>
            <p:cNvSpPr/>
            <p:nvPr/>
          </p:nvSpPr>
          <p:spPr>
            <a:xfrm flipH="1">
              <a:off x="4024" y="7670"/>
              <a:ext cx="3286" cy="188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121916" tIns="0" rIns="121916" bIns="0" rtlCol="0" anchor="t"/>
            <a:lstStyle/>
            <a:p>
              <a:pPr algn="l">
                <a:lnSpc>
                  <a:spcPct val="120000"/>
                </a:lnSpc>
                <a:buNone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微软雅黑" panose="020B0503020204020204" charset="-122"/>
                </a:rPr>
                <a:t>（1）避免剽窃；</a:t>
              </a:r>
            </a:p>
            <a:p>
              <a:pPr algn="l">
                <a:lnSpc>
                  <a:spcPct val="120000"/>
                </a:lnSpc>
                <a:buNone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微软雅黑" panose="020B0503020204020204" charset="-122"/>
                </a:rPr>
                <a:t>（2）</a:t>
              </a:r>
              <a:r>
                <a:rPr lang="zh-CN" altLang="en-US" sz="1600" kern="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微软雅黑" panose="020B0503020204020204" charset="-122"/>
                </a:rPr>
                <a:t>正确引用</a:t>
              </a: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微软雅黑" panose="020B0503020204020204" charset="-122"/>
                </a:rPr>
                <a:t>；</a:t>
              </a:r>
            </a:p>
            <a:p>
              <a:pPr algn="l">
                <a:lnSpc>
                  <a:spcPct val="120000"/>
                </a:lnSpc>
                <a:buNone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微软雅黑" panose="020B0503020204020204" charset="-122"/>
                </a:rPr>
                <a:t>（3）写明论文资金来源。</a:t>
              </a:r>
            </a:p>
          </p:txBody>
        </p:sp>
        <p:sp>
          <p:nvSpPr>
            <p:cNvPr id="37" name="Rectangle 42"/>
            <p:cNvSpPr/>
            <p:nvPr/>
          </p:nvSpPr>
          <p:spPr>
            <a:xfrm flipH="1">
              <a:off x="7638" y="7672"/>
              <a:ext cx="3594" cy="204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121916" tIns="0" rIns="121916" bIns="0" rtlCol="0" anchor="t"/>
            <a:lstStyle/>
            <a:p>
              <a:pPr algn="l">
                <a:lnSpc>
                  <a:spcPct val="120000"/>
                </a:lnSpc>
                <a:buNone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（1）接受同行评议；</a:t>
              </a:r>
            </a:p>
            <a:p>
              <a:pPr algn="l">
                <a:lnSpc>
                  <a:spcPct val="120000"/>
                </a:lnSpc>
                <a:buNone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（2）</a:t>
              </a:r>
              <a:r>
                <a:rPr lang="zh-CN" altLang="en-US" sz="1600" kern="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不一稿多投</a:t>
              </a: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；</a:t>
              </a:r>
            </a:p>
            <a:p>
              <a:pPr algn="l">
                <a:lnSpc>
                  <a:spcPct val="120000"/>
                </a:lnSpc>
                <a:buNone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（3）国家资助成果发表后共享。</a:t>
              </a:r>
            </a:p>
          </p:txBody>
        </p:sp>
        <p:sp>
          <p:nvSpPr>
            <p:cNvPr id="38" name="Rectangle 42"/>
            <p:cNvSpPr/>
            <p:nvPr/>
          </p:nvSpPr>
          <p:spPr>
            <a:xfrm flipH="1">
              <a:off x="11638" y="7672"/>
              <a:ext cx="3783" cy="372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121916" tIns="0" rIns="121916" bIns="0" rtlCol="0" anchor="t"/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865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（</a:t>
              </a:r>
              <a:r>
                <a:rPr lang="en-US" altLang="zh-CN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1</a:t>
              </a: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）不遗漏有实质贡献者，不挂名无实质贡献者；</a:t>
              </a:r>
              <a:endPara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（</a:t>
              </a:r>
              <a:r>
                <a:rPr lang="en-US" altLang="zh-CN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2</a:t>
              </a: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）不应该在某个人不知情的情况下就把他列为共同作者。</a:t>
              </a:r>
              <a:endPara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（</a:t>
              </a:r>
              <a:r>
                <a:rPr lang="en-US" altLang="zh-CN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3</a:t>
              </a: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）不轻易在自己不了解的论文上署名。</a:t>
              </a:r>
            </a:p>
          </p:txBody>
        </p:sp>
        <p:sp>
          <p:nvSpPr>
            <p:cNvPr id="39" name="标题 1"/>
            <p:cNvSpPr txBox="1"/>
            <p:nvPr/>
          </p:nvSpPr>
          <p:spPr>
            <a:xfrm>
              <a:off x="1066" y="4043"/>
              <a:ext cx="1701" cy="1252"/>
            </a:xfrm>
            <a:prstGeom prst="rect">
              <a:avLst/>
            </a:prstGeom>
          </p:spPr>
          <p:txBody>
            <a:bodyPr lIns="239992" tIns="60956" rIns="121916" bIns="0">
              <a:normAutofit fontScale="60000" lnSpcReduction="20000"/>
            </a:bodyPr>
            <a:lstStyle>
              <a:lvl1pPr algn="ctr" defTabSz="913765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lnSpc>
                  <a:spcPct val="100000"/>
                </a:lnSpc>
              </a:pPr>
              <a:r>
                <a:rPr lang="zh-CN" altLang="en-US" sz="37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数据处理</a:t>
              </a:r>
            </a:p>
          </p:txBody>
        </p:sp>
        <p:sp>
          <p:nvSpPr>
            <p:cNvPr id="40" name="标题 1"/>
            <p:cNvSpPr txBox="1"/>
            <p:nvPr/>
          </p:nvSpPr>
          <p:spPr>
            <a:xfrm>
              <a:off x="4694" y="4043"/>
              <a:ext cx="1701" cy="1252"/>
            </a:xfrm>
            <a:prstGeom prst="rect">
              <a:avLst/>
            </a:prstGeom>
          </p:spPr>
          <p:txBody>
            <a:bodyPr lIns="239992" tIns="60956" rIns="121916" bIns="0">
              <a:normAutofit fontScale="60000" lnSpcReduction="20000"/>
            </a:bodyPr>
            <a:lstStyle>
              <a:lvl1pPr algn="ctr" defTabSz="913765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37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论文撰写</a:t>
              </a:r>
            </a:p>
          </p:txBody>
        </p:sp>
        <p:sp>
          <p:nvSpPr>
            <p:cNvPr id="41" name="标题 1"/>
            <p:cNvSpPr txBox="1"/>
            <p:nvPr/>
          </p:nvSpPr>
          <p:spPr>
            <a:xfrm>
              <a:off x="8431" y="4060"/>
              <a:ext cx="1701" cy="1252"/>
            </a:xfrm>
            <a:prstGeom prst="rect">
              <a:avLst/>
            </a:prstGeom>
          </p:spPr>
          <p:txBody>
            <a:bodyPr lIns="239992" tIns="60956" rIns="121916" bIns="0">
              <a:normAutofit fontScale="60000" lnSpcReduction="20000"/>
            </a:bodyPr>
            <a:lstStyle>
              <a:lvl1pPr algn="ctr" defTabSz="913765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37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论文发表</a:t>
              </a:r>
            </a:p>
          </p:txBody>
        </p:sp>
        <p:sp>
          <p:nvSpPr>
            <p:cNvPr id="42" name="标题 1"/>
            <p:cNvSpPr txBox="1"/>
            <p:nvPr/>
          </p:nvSpPr>
          <p:spPr>
            <a:xfrm>
              <a:off x="12520" y="4060"/>
              <a:ext cx="1701" cy="1252"/>
            </a:xfrm>
            <a:prstGeom prst="rect">
              <a:avLst/>
            </a:prstGeom>
          </p:spPr>
          <p:txBody>
            <a:bodyPr lIns="239992" tIns="60956" rIns="121916" bIns="0">
              <a:normAutofit fontScale="60000" lnSpcReduction="20000"/>
            </a:bodyPr>
            <a:lstStyle>
              <a:lvl1pPr algn="ctr" defTabSz="913765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37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论文署名</a:t>
              </a:r>
            </a:p>
          </p:txBody>
        </p:sp>
        <p:sp>
          <p:nvSpPr>
            <p:cNvPr id="43" name="等腰三角形 16"/>
            <p:cNvSpPr/>
            <p:nvPr/>
          </p:nvSpPr>
          <p:spPr>
            <a:xfrm rot="10800000">
              <a:off x="16515" y="3493"/>
              <a:ext cx="2155" cy="2764"/>
            </a:xfrm>
            <a:custGeom>
              <a:avLst/>
              <a:gdLst/>
              <a:ahLst/>
              <a:cxnLst/>
              <a:rect l="l" t="t" r="r" b="b"/>
              <a:pathLst>
                <a:path w="1368152" h="1754559">
                  <a:moveTo>
                    <a:pt x="684076" y="1754559"/>
                  </a:moveTo>
                  <a:cubicBezTo>
                    <a:pt x="306271" y="1754559"/>
                    <a:pt x="0" y="1445288"/>
                    <a:pt x="0" y="1063784"/>
                  </a:cubicBezTo>
                  <a:cubicBezTo>
                    <a:pt x="0" y="844976"/>
                    <a:pt x="100747" y="649929"/>
                    <a:pt x="259415" y="525868"/>
                  </a:cubicBezTo>
                  <a:lnTo>
                    <a:pt x="706586" y="11919"/>
                  </a:lnTo>
                  <a:lnTo>
                    <a:pt x="710664" y="4942"/>
                  </a:lnTo>
                  <a:lnTo>
                    <a:pt x="711586" y="6173"/>
                  </a:lnTo>
                  <a:lnTo>
                    <a:pt x="716956" y="0"/>
                  </a:lnTo>
                  <a:lnTo>
                    <a:pt x="735882" y="38619"/>
                  </a:lnTo>
                  <a:lnTo>
                    <a:pt x="1088020" y="508871"/>
                  </a:lnTo>
                  <a:cubicBezTo>
                    <a:pt x="1258413" y="632938"/>
                    <a:pt x="1368152" y="835420"/>
                    <a:pt x="1368152" y="1063784"/>
                  </a:cubicBezTo>
                  <a:cubicBezTo>
                    <a:pt x="1368152" y="1445288"/>
                    <a:pt x="1061881" y="1754559"/>
                    <a:pt x="684076" y="1754559"/>
                  </a:cubicBezTo>
                  <a:close/>
                </a:path>
              </a:pathLst>
            </a:custGeom>
            <a:solidFill>
              <a:srgbClr val="673977"/>
            </a:solidFill>
            <a:ln>
              <a:noFill/>
            </a:ln>
            <a:effectLst>
              <a:innerShdw blurRad="63500" dist="76200" dir="8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6" tIns="60956" rIns="121916" bIns="60956"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44" name="椭圆 43"/>
            <p:cNvSpPr/>
            <p:nvPr/>
          </p:nvSpPr>
          <p:spPr>
            <a:xfrm>
              <a:off x="17319" y="6456"/>
              <a:ext cx="547" cy="547"/>
            </a:xfrm>
            <a:prstGeom prst="ellipse">
              <a:avLst/>
            </a:prstGeom>
            <a:solidFill>
              <a:srgbClr val="673977"/>
            </a:solidFill>
            <a:ln w="19050">
              <a:solidFill>
                <a:schemeClr val="bg1"/>
              </a:solidFill>
            </a:ln>
            <a:effectLst>
              <a:outerShdw blurRad="254000" dist="50800" dir="7200000" sx="92000" sy="92000" algn="ctr" rotWithShape="0">
                <a:srgbClr val="000000">
                  <a:alpha val="5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2" rIns="121908" bIns="60952" spcCol="0"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45" name="标题 1"/>
            <p:cNvSpPr txBox="1"/>
            <p:nvPr/>
          </p:nvSpPr>
          <p:spPr>
            <a:xfrm>
              <a:off x="16662" y="4060"/>
              <a:ext cx="1701" cy="1252"/>
            </a:xfrm>
            <a:prstGeom prst="rect">
              <a:avLst/>
            </a:prstGeom>
          </p:spPr>
          <p:txBody>
            <a:bodyPr lIns="239992" tIns="60956" rIns="121916" bIns="0">
              <a:normAutofit fontScale="60000" lnSpcReduction="20000"/>
            </a:bodyPr>
            <a:lstStyle>
              <a:lvl1pPr algn="ctr" defTabSz="913765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37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学术履历</a:t>
              </a:r>
            </a:p>
          </p:txBody>
        </p:sp>
        <p:sp>
          <p:nvSpPr>
            <p:cNvPr id="46" name="Rectangle 42"/>
            <p:cNvSpPr/>
            <p:nvPr/>
          </p:nvSpPr>
          <p:spPr>
            <a:xfrm flipH="1">
              <a:off x="16094" y="7670"/>
              <a:ext cx="2997" cy="18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121916" tIns="0" rIns="121916" bIns="0" rtlCol="0" anchor="t"/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只陈述事实，不要自己做主观评价，更不要拔高、捏造学历和成果。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-280670" y="136525"/>
            <a:ext cx="4309110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2.</a:t>
            </a:r>
            <a:r>
              <a:rPr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学术规范基本要求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265430" y="1592580"/>
          <a:ext cx="4097020" cy="410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圆角矩形 2"/>
          <p:cNvSpPr/>
          <p:nvPr/>
        </p:nvSpPr>
        <p:spPr>
          <a:xfrm>
            <a:off x="-281305" y="157480"/>
            <a:ext cx="4104000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正确引用参考文献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645025" y="3841115"/>
          <a:ext cx="7315200" cy="1499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9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参考文献类型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专著</a:t>
                      </a:r>
                      <a:endParaRPr lang="en-US" altLang="en-US" sz="1600" b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论文集</a:t>
                      </a:r>
                      <a:endParaRPr lang="en-US" altLang="en-US" sz="1600" b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报纸文章</a:t>
                      </a:r>
                      <a:endParaRPr lang="en-US" altLang="en-US" sz="1600" b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期刊文章</a:t>
                      </a:r>
                      <a:endParaRPr lang="en-US" altLang="en-US" sz="1600" b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学位论文</a:t>
                      </a:r>
                      <a:endParaRPr lang="en-US" altLang="en-US" sz="1600" b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报告</a:t>
                      </a:r>
                      <a:endParaRPr lang="en-US" altLang="en-US" sz="1600" b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标准</a:t>
                      </a:r>
                      <a:endParaRPr lang="en-US" altLang="en-US" sz="1600" b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专利</a:t>
                      </a:r>
                      <a:endParaRPr lang="en-US" altLang="en-US" sz="1600" b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9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文献类型标识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M</a:t>
                      </a:r>
                      <a:endParaRPr lang="en-US" altLang="en-US" sz="16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C</a:t>
                      </a:r>
                      <a:endParaRPr lang="en-US" altLang="en-US" sz="16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N</a:t>
                      </a:r>
                      <a:endParaRPr lang="en-US" altLang="en-US" sz="16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J</a:t>
                      </a:r>
                      <a:endParaRPr lang="en-US" altLang="en-US" sz="1600" b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D</a:t>
                      </a:r>
                      <a:endParaRPr lang="en-US" altLang="en-US" sz="1600" b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R</a:t>
                      </a:r>
                      <a:endParaRPr lang="en-US" altLang="en-US" sz="16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S</a:t>
                      </a:r>
                      <a:endParaRPr lang="en-US" altLang="en-US" sz="16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P</a:t>
                      </a:r>
                      <a:endParaRPr lang="en-US" altLang="en-US" sz="16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538980" y="1068070"/>
            <a:ext cx="7459345" cy="2162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中文参考文献：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正文夹注格式：(作者姓氏拼音 页码)，例如：束定芳标注格式（Shu, D.F. 91）。</a:t>
            </a:r>
            <a:endParaRPr 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英文参考文献：</a:t>
            </a:r>
            <a:r>
              <a:rPr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正文夹注公式：(作者姓氏 页码)，作者姓氏已经出现在正文中的，可以省略作者姓氏项，而直接在括号中标注页码。例如：</a:t>
            </a:r>
            <a:r>
              <a:rPr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一个作者</a:t>
            </a:r>
            <a:r>
              <a:rPr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的(Blake 32)、</a:t>
            </a:r>
            <a:r>
              <a:rPr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两个作者</a:t>
            </a:r>
            <a:r>
              <a:rPr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 (Jakobson and Waugh 304)、</a:t>
            </a:r>
            <a:r>
              <a:rPr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三个作者</a:t>
            </a:r>
            <a:r>
              <a:rPr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的每个作者之间用逗号隔开(Alton, F., Davies, M., and Rice, C. 56)、</a:t>
            </a:r>
            <a:r>
              <a:rPr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四个作者</a:t>
            </a:r>
            <a:r>
              <a:rPr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以上的(Blaine et al. 35).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5210" y="5513705"/>
            <a:ext cx="10682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【格式】[序号]作者.篇名[J].刊名，出版年份，卷号（期号）：起止页码.</a:t>
            </a:r>
          </a:p>
          <a:p>
            <a:r>
              <a:rPr lang="zh-CN" altLang="en-US"/>
              <a:t>[1] 王海粟.浅议会计信息披露模式[J].财政研究，2004,21(1)：56-58.</a:t>
            </a:r>
          </a:p>
          <a:p>
            <a:r>
              <a:rPr lang="zh-CN" altLang="en-US"/>
              <a:t>【格式】[序号]作者.篇名[D].出版地：保存者，出版年份：起始页码.</a:t>
            </a:r>
          </a:p>
          <a:p>
            <a:r>
              <a:rPr lang="zh-CN" altLang="en-US"/>
              <a:t>[11] 张筑生.微分半动力系统的不变集[D].北京：北京大学数学系数学研究所, 1983：1-7.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0" y="999524"/>
          <a:ext cx="9245603" cy="576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圆角矩形 2"/>
          <p:cNvSpPr/>
          <p:nvPr/>
        </p:nvSpPr>
        <p:spPr>
          <a:xfrm>
            <a:off x="-281436" y="309994"/>
            <a:ext cx="3402007" cy="6895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总结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10097588" y="1807803"/>
            <a:ext cx="545740" cy="361021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zh-CN" altLang="en-US" sz="2800" b="1" spc="6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仰望星空</a:t>
            </a:r>
            <a:endParaRPr lang="en-US" altLang="zh-CN" sz="2800" b="1" spc="6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Source Han Serif SC" panose="02020400000000000000" pitchFamily="18" charset="-122"/>
            </a:endParaRPr>
          </a:p>
          <a:p>
            <a:pPr lvl="0" algn="l">
              <a:defRPr/>
            </a:pPr>
            <a:r>
              <a:rPr lang="zh-CN" altLang="en-US" sz="2800" b="1" spc="6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脚踏实地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10959738" y="1807803"/>
            <a:ext cx="431074" cy="361021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spc="6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学会利用</a:t>
            </a:r>
            <a:endParaRPr lang="en-US" altLang="zh-CN" sz="2800" b="1" spc="6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2800" b="1" spc="6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学习工具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5637245"/>
            <a:ext cx="12192000" cy="1220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5475952" cy="6858000"/>
          </a:xfrm>
          <a:custGeom>
            <a:avLst/>
            <a:gdLst/>
            <a:ahLst/>
            <a:cxnLst/>
            <a:rect l="l" t="t" r="r" b="b"/>
            <a:pathLst>
              <a:path w="4106964" h="4299942">
                <a:moveTo>
                  <a:pt x="0" y="0"/>
                </a:moveTo>
                <a:lnTo>
                  <a:pt x="3398556" y="0"/>
                </a:lnTo>
                <a:lnTo>
                  <a:pt x="4106964" y="1472607"/>
                </a:lnTo>
                <a:lnTo>
                  <a:pt x="2724810" y="4299942"/>
                </a:lnTo>
                <a:lnTo>
                  <a:pt x="0" y="4299942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0" y="6142005"/>
            <a:ext cx="12192000" cy="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5" name="TextBox 54"/>
          <p:cNvSpPr txBox="1"/>
          <p:nvPr/>
        </p:nvSpPr>
        <p:spPr>
          <a:xfrm>
            <a:off x="5833077" y="1168573"/>
            <a:ext cx="4871435" cy="1854200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altLang="zh-CN" sz="11465" dirty="0">
                <a:solidFill>
                  <a:schemeClr val="accent1"/>
                </a:solidFill>
                <a:latin typeface="Impact" panose="020B0806030902050204" pitchFamily="34" charset="0"/>
              </a:rPr>
              <a:t>THANKS</a:t>
            </a:r>
            <a:endParaRPr lang="zh-CN" altLang="en-US" sz="11465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33111" y="2703301"/>
            <a:ext cx="6404073" cy="82867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+mn-ea"/>
                <a:sym typeface="+mn-ea"/>
              </a:rPr>
              <a:t>      </a:t>
            </a:r>
            <a:endParaRPr lang="zh-CN" altLang="en-US" sz="4800" b="1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5871157" y="3606035"/>
            <a:ext cx="5651308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6" descr="C:\Users\asus\Desktop\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473" y="40640"/>
            <a:ext cx="2552700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55"/>
          <p:cNvSpPr txBox="1"/>
          <p:nvPr/>
        </p:nvSpPr>
        <p:spPr>
          <a:xfrm>
            <a:off x="5693411" y="3606271"/>
            <a:ext cx="6404073" cy="1690370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+mn-ea"/>
                <a:sym typeface="+mn-ea"/>
              </a:rPr>
              <a:t>QQ</a:t>
            </a:r>
            <a:r>
              <a:rPr lang="zh-CN" altLang="en-US" sz="2800" b="1" dirty="0">
                <a:solidFill>
                  <a:schemeClr val="accent1"/>
                </a:solidFill>
                <a:latin typeface="+mn-ea"/>
                <a:sym typeface="+mn-ea"/>
              </a:rPr>
              <a:t>：</a:t>
            </a:r>
          </a:p>
          <a:p>
            <a:r>
              <a:rPr lang="zh-CN" altLang="en-US" sz="2800" b="1" dirty="0">
                <a:solidFill>
                  <a:schemeClr val="accent1"/>
                </a:solidFill>
                <a:latin typeface="+mn-ea"/>
                <a:sym typeface="+mn-ea"/>
              </a:rPr>
              <a:t>电话：</a:t>
            </a:r>
          </a:p>
          <a:p>
            <a:r>
              <a:rPr lang="zh-CN" altLang="en-US" sz="2800" b="1" dirty="0">
                <a:solidFill>
                  <a:schemeClr val="accent1"/>
                </a:solidFill>
                <a:latin typeface="+mn-ea"/>
                <a:sym typeface="+mn-ea"/>
              </a:rPr>
              <a:t>邮箱：</a:t>
            </a:r>
            <a:r>
              <a:rPr lang="en-US" sz="4800" b="1" dirty="0">
                <a:solidFill>
                  <a:schemeClr val="accent1"/>
                </a:solidFill>
                <a:latin typeface="+mn-ea"/>
                <a:sym typeface="+mn-ea"/>
              </a:rPr>
              <a:t>      </a:t>
            </a:r>
            <a:endParaRPr lang="zh-CN" altLang="en-US" sz="48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1306830"/>
            <a:ext cx="3712845" cy="3621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vortex dir="r"/>
      </p:transition>
    </mc:Choice>
    <mc:Fallback xmlns="">
      <p:transition spd="slow" advTm="1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153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125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  <p:bldP spid="4" grpId="0" bldLvl="0" animBg="1"/>
          <p:bldP spid="10" grpId="0" bldLvl="0" animBg="1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153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 tmFilter="0,0; .5, 1; 1, 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125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  <p:bldP spid="4" grpId="0" bldLvl="0" animBg="1"/>
          <p:bldP spid="10" grpId="0" bldLvl="0" animBg="1"/>
          <p:bldP spid="55" grpId="0"/>
          <p:bldP spid="5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1077402" y="2462735"/>
            <a:ext cx="1640918" cy="1656521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3" name="圆角矩形 58"/>
          <p:cNvSpPr/>
          <p:nvPr/>
        </p:nvSpPr>
        <p:spPr>
          <a:xfrm>
            <a:off x="3583290" y="2330023"/>
            <a:ext cx="4392287" cy="70277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论文写作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写什么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61275" y="3516960"/>
            <a:ext cx="4937156" cy="755015"/>
            <a:chOff x="4799" y="4244"/>
            <a:chExt cx="5142" cy="1189"/>
          </a:xfrm>
        </p:grpSpPr>
        <p:sp>
          <p:nvSpPr>
            <p:cNvPr id="5" name="TextBox 13"/>
            <p:cNvSpPr txBox="1"/>
            <p:nvPr/>
          </p:nvSpPr>
          <p:spPr>
            <a:xfrm>
              <a:off x="4799" y="4281"/>
              <a:ext cx="1709" cy="481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※ </a:t>
              </a:r>
              <a:r>
                <a:rPr lang="zh-CN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搭建框架</a:t>
              </a:r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6791" y="4244"/>
              <a:ext cx="3150" cy="481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※ 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题目、摘要关键词写作方法</a:t>
              </a: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4813" y="4952"/>
              <a:ext cx="1908" cy="481"/>
            </a:xfrm>
            <a:prstGeom prst="rect">
              <a:avLst/>
            </a:prstGeom>
            <a:noFill/>
          </p:spPr>
          <p:txBody>
            <a:bodyPr wrap="square" lIns="60469" tIns="30235" rIns="60469" bIns="30235" rtlCol="0">
              <a:spAutoFit/>
            </a:bodyPr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※ 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论文格式</a:t>
              </a:r>
            </a:p>
          </p:txBody>
        </p:sp>
      </p:grpSp>
      <p:pic>
        <p:nvPicPr>
          <p:cNvPr id="8" name="Picture 6" descr="C:\Users\asus\Desktop\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5" y="228033"/>
            <a:ext cx="2124216" cy="7027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13"/>
          <p:cNvSpPr txBox="1"/>
          <p:nvPr/>
        </p:nvSpPr>
        <p:spPr>
          <a:xfrm>
            <a:off x="5695729" y="3966539"/>
            <a:ext cx="1831990" cy="305435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※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研学平台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5637245"/>
            <a:ext cx="12192000" cy="122075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19" y="865348"/>
            <a:ext cx="4520699" cy="57215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56" y="1792197"/>
            <a:ext cx="3685564" cy="36855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 rot="462457">
            <a:off x="7384159" y="2128342"/>
            <a:ext cx="1372615" cy="604291"/>
            <a:chOff x="7438787" y="2037859"/>
            <a:chExt cx="1372615" cy="604291"/>
          </a:xfrm>
        </p:grpSpPr>
        <p:sp>
          <p:nvSpPr>
            <p:cNvPr id="8" name="云形标注 15"/>
            <p:cNvSpPr/>
            <p:nvPr/>
          </p:nvSpPr>
          <p:spPr>
            <a:xfrm>
              <a:off x="7438787" y="2037859"/>
              <a:ext cx="1289426" cy="604291"/>
            </a:xfrm>
            <a:prstGeom prst="cloudCallout">
              <a:avLst>
                <a:gd name="adj1" fmla="val -13424"/>
                <a:gd name="adj2" fmla="val 2636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" name="TextBox 25"/>
            <p:cNvSpPr txBox="1">
              <a:spLocks noChangeArrowheads="1"/>
            </p:cNvSpPr>
            <p:nvPr/>
          </p:nvSpPr>
          <p:spPr bwMode="auto">
            <a:xfrm>
              <a:off x="7795015" y="2100637"/>
              <a:ext cx="10163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弱小</a:t>
              </a:r>
              <a:endPara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0965017">
            <a:off x="8721957" y="1251768"/>
            <a:ext cx="1289426" cy="604291"/>
            <a:chOff x="8686241" y="1211411"/>
            <a:chExt cx="1289426" cy="604291"/>
          </a:xfrm>
        </p:grpSpPr>
        <p:sp>
          <p:nvSpPr>
            <p:cNvPr id="12" name="云形标注 14"/>
            <p:cNvSpPr/>
            <p:nvPr/>
          </p:nvSpPr>
          <p:spPr>
            <a:xfrm>
              <a:off x="8686241" y="1211411"/>
              <a:ext cx="1289426" cy="604291"/>
            </a:xfrm>
            <a:prstGeom prst="cloudCallout">
              <a:avLst>
                <a:gd name="adj1" fmla="val -13424"/>
                <a:gd name="adj2" fmla="val 2636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TextBox 25"/>
            <p:cNvSpPr txBox="1">
              <a:spLocks noChangeArrowheads="1"/>
            </p:cNvSpPr>
            <p:nvPr/>
          </p:nvSpPr>
          <p:spPr bwMode="auto">
            <a:xfrm>
              <a:off x="8959280" y="1262292"/>
              <a:ext cx="10163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无助</a:t>
              </a:r>
              <a:endPara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900127">
            <a:off x="10239251" y="2195614"/>
            <a:ext cx="1289426" cy="604291"/>
            <a:chOff x="10112147" y="2046862"/>
            <a:chExt cx="1289426" cy="604291"/>
          </a:xfrm>
        </p:grpSpPr>
        <p:sp>
          <p:nvSpPr>
            <p:cNvPr id="15" name="云形标注 16"/>
            <p:cNvSpPr/>
            <p:nvPr/>
          </p:nvSpPr>
          <p:spPr>
            <a:xfrm>
              <a:off x="10112147" y="2046862"/>
              <a:ext cx="1289426" cy="604291"/>
            </a:xfrm>
            <a:prstGeom prst="cloudCallout">
              <a:avLst>
                <a:gd name="adj1" fmla="val -13424"/>
                <a:gd name="adj2" fmla="val 2636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TextBox 25"/>
            <p:cNvSpPr txBox="1">
              <a:spLocks noChangeArrowheads="1"/>
            </p:cNvSpPr>
            <p:nvPr/>
          </p:nvSpPr>
          <p:spPr bwMode="auto">
            <a:xfrm>
              <a:off x="10322909" y="2162192"/>
              <a:ext cx="10163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可怜</a:t>
              </a:r>
              <a:endPara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009869" y="542183"/>
            <a:ext cx="323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“论文和我”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238" y="2098725"/>
            <a:ext cx="4338669" cy="2886096"/>
          </a:xfrm>
          <a:prstGeom prst="rect">
            <a:avLst/>
          </a:prstGeom>
        </p:spPr>
      </p:pic>
      <p:grpSp>
        <p:nvGrpSpPr>
          <p:cNvPr id="18" name="Group 9"/>
          <p:cNvGrpSpPr/>
          <p:nvPr/>
        </p:nvGrpSpPr>
        <p:grpSpPr bwMode="auto">
          <a:xfrm>
            <a:off x="1137237" y="4091496"/>
            <a:ext cx="4197532" cy="1276581"/>
            <a:chOff x="6062441" y="-75835"/>
            <a:chExt cx="2032000" cy="2160000"/>
          </a:xfrm>
          <a:solidFill>
            <a:srgbClr val="213D56"/>
          </a:solidFill>
        </p:grpSpPr>
        <p:sp>
          <p:nvSpPr>
            <p:cNvPr id="19" name="Rectangle 11"/>
            <p:cNvSpPr/>
            <p:nvPr/>
          </p:nvSpPr>
          <p:spPr>
            <a:xfrm>
              <a:off x="6062441" y="-75835"/>
              <a:ext cx="2032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6431946" y="619904"/>
              <a:ext cx="1361314" cy="8852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科研态度不端正</a:t>
              </a:r>
              <a:endParaRPr kumimoji="0" lang="en-GB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1" name="Group 43"/>
          <p:cNvGrpSpPr/>
          <p:nvPr/>
        </p:nvGrpSpPr>
        <p:grpSpPr bwMode="auto">
          <a:xfrm>
            <a:off x="1137238" y="1991602"/>
            <a:ext cx="4197531" cy="1296806"/>
            <a:chOff x="4064000" y="2160000"/>
            <a:chExt cx="2032000" cy="2160000"/>
          </a:xfrm>
          <a:solidFill>
            <a:srgbClr val="213D56"/>
          </a:solidFill>
        </p:grpSpPr>
        <p:sp>
          <p:nvSpPr>
            <p:cNvPr id="22" name="Rectangle 14"/>
            <p:cNvSpPr/>
            <p:nvPr/>
          </p:nvSpPr>
          <p:spPr>
            <a:xfrm>
              <a:off x="4064000" y="2160000"/>
              <a:ext cx="2032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  <p:sp>
          <p:nvSpPr>
            <p:cNvPr id="23" name="TextBox 34"/>
            <p:cNvSpPr txBox="1">
              <a:spLocks noChangeArrowheads="1"/>
            </p:cNvSpPr>
            <p:nvPr/>
          </p:nvSpPr>
          <p:spPr bwMode="auto">
            <a:xfrm>
              <a:off x="4511499" y="2804254"/>
              <a:ext cx="1137001" cy="8714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不会论文写作</a:t>
              </a:r>
              <a:endParaRPr kumimoji="0" lang="en-GB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890233" y="1317440"/>
            <a:ext cx="0" cy="53280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2914200" y="1536736"/>
            <a:ext cx="2976033" cy="4800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学位论文文结构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7760" y="2139544"/>
            <a:ext cx="4972473" cy="15294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中英文题目、原创性声明、目录、中英文摘要、中英文关键词、正文、注释、参考文献、附录、致谢</a:t>
            </a:r>
          </a:p>
        </p:txBody>
      </p:sp>
      <p:sp>
        <p:nvSpPr>
          <p:cNvPr id="11" name="矩形 10"/>
          <p:cNvSpPr/>
          <p:nvPr/>
        </p:nvSpPr>
        <p:spPr>
          <a:xfrm>
            <a:off x="5890232" y="3791778"/>
            <a:ext cx="2976033" cy="480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论文正文结构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90232" y="4402621"/>
            <a:ext cx="5175331" cy="21174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第一章：</a:t>
            </a:r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引言（前言）</a:t>
            </a:r>
            <a:endParaRPr lang="zh-CN" altLang="en-US" sz="2135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第二章：研究方法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第三章：论证过程（研究分析）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第四章：讨论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第五章：结论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-280670" y="136525"/>
            <a:ext cx="6360160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erif SC" panose="02020400000000000000" pitchFamily="18" charset="-122"/>
              </a:rPr>
              <a:t>     3.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erif SC" panose="02020400000000000000" pitchFamily="18" charset="-122"/>
              </a:rPr>
              <a:t>论文写作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erif SC" panose="02020400000000000000" pitchFamily="18" charset="-122"/>
              </a:rPr>
              <a:t>---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erif SC" panose="02020400000000000000" pitchFamily="18" charset="-122"/>
              </a:rPr>
              <a:t>论文结构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73407" y="2313587"/>
            <a:ext cx="1370012" cy="3334133"/>
            <a:chOff x="8712200" y="4621814"/>
            <a:chExt cx="2740025" cy="6683604"/>
          </a:xfrm>
        </p:grpSpPr>
        <p:cxnSp>
          <p:nvCxnSpPr>
            <p:cNvPr id="47" name="Straight Connector 11"/>
            <p:cNvCxnSpPr/>
            <p:nvPr/>
          </p:nvCxnSpPr>
          <p:spPr>
            <a:xfrm flipH="1">
              <a:off x="9937750" y="7113588"/>
              <a:ext cx="1514475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14"/>
            <p:cNvCxnSpPr/>
            <p:nvPr/>
          </p:nvCxnSpPr>
          <p:spPr>
            <a:xfrm flipH="1">
              <a:off x="8712200" y="9089555"/>
              <a:ext cx="122555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15"/>
            <p:cNvCxnSpPr/>
            <p:nvPr/>
          </p:nvCxnSpPr>
          <p:spPr>
            <a:xfrm flipV="1">
              <a:off x="9937750" y="5005388"/>
              <a:ext cx="0" cy="210820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16"/>
            <p:cNvCxnSpPr/>
            <p:nvPr/>
          </p:nvCxnSpPr>
          <p:spPr>
            <a:xfrm flipH="1">
              <a:off x="9937750" y="8729663"/>
              <a:ext cx="1514475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17"/>
            <p:cNvCxnSpPr/>
            <p:nvPr/>
          </p:nvCxnSpPr>
          <p:spPr>
            <a:xfrm flipV="1">
              <a:off x="9937750" y="8707438"/>
              <a:ext cx="0" cy="259798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12"/>
            <p:cNvCxnSpPr/>
            <p:nvPr/>
          </p:nvCxnSpPr>
          <p:spPr>
            <a:xfrm flipH="1">
              <a:off x="8713893" y="6731471"/>
              <a:ext cx="122555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flipV="1">
              <a:off x="9939443" y="4621814"/>
              <a:ext cx="0" cy="471485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053667" y="1931227"/>
            <a:ext cx="1369308" cy="3860981"/>
            <a:chOff x="12873038" y="3854762"/>
            <a:chExt cx="2738437" cy="7739082"/>
          </a:xfrm>
        </p:grpSpPr>
        <p:cxnSp>
          <p:nvCxnSpPr>
            <p:cNvPr id="40" name="Straight Connector 3"/>
            <p:cNvCxnSpPr/>
            <p:nvPr/>
          </p:nvCxnSpPr>
          <p:spPr>
            <a:xfrm>
              <a:off x="12873038" y="7113588"/>
              <a:ext cx="151288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"/>
            <p:cNvCxnSpPr/>
            <p:nvPr/>
          </p:nvCxnSpPr>
          <p:spPr>
            <a:xfrm>
              <a:off x="14385925" y="5772472"/>
              <a:ext cx="122555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5"/>
            <p:cNvCxnSpPr/>
            <p:nvPr/>
          </p:nvCxnSpPr>
          <p:spPr>
            <a:xfrm>
              <a:off x="12873038" y="7910513"/>
              <a:ext cx="273843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6"/>
            <p:cNvCxnSpPr/>
            <p:nvPr/>
          </p:nvCxnSpPr>
          <p:spPr>
            <a:xfrm>
              <a:off x="14385925" y="9856783"/>
              <a:ext cx="122555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7"/>
            <p:cNvCxnSpPr/>
            <p:nvPr/>
          </p:nvCxnSpPr>
          <p:spPr>
            <a:xfrm flipH="1" flipV="1">
              <a:off x="14385925" y="3854762"/>
              <a:ext cx="0" cy="336747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8"/>
            <p:cNvCxnSpPr/>
            <p:nvPr/>
          </p:nvCxnSpPr>
          <p:spPr>
            <a:xfrm>
              <a:off x="12873038" y="8729663"/>
              <a:ext cx="151288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9"/>
            <p:cNvCxnSpPr/>
            <p:nvPr/>
          </p:nvCxnSpPr>
          <p:spPr>
            <a:xfrm flipH="1" flipV="1">
              <a:off x="14385925" y="8707438"/>
              <a:ext cx="0" cy="288640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23"/>
          <p:cNvGrpSpPr/>
          <p:nvPr/>
        </p:nvGrpSpPr>
        <p:grpSpPr bwMode="auto">
          <a:xfrm>
            <a:off x="4652857" y="3027607"/>
            <a:ext cx="2766219" cy="2127912"/>
            <a:chOff x="10070537" y="3323510"/>
            <a:chExt cx="5533238" cy="4265690"/>
          </a:xfrm>
        </p:grpSpPr>
        <p:grpSp>
          <p:nvGrpSpPr>
            <p:cNvPr id="69" name="Group 62"/>
            <p:cNvGrpSpPr/>
            <p:nvPr/>
          </p:nvGrpSpPr>
          <p:grpSpPr bwMode="auto">
            <a:xfrm>
              <a:off x="10070537" y="3323510"/>
              <a:ext cx="4265896" cy="4265690"/>
              <a:chOff x="10070537" y="3323510"/>
              <a:chExt cx="4265896" cy="4265690"/>
            </a:xfrm>
          </p:grpSpPr>
          <p:sp>
            <p:nvSpPr>
              <p:cNvPr id="114" name="Freeform 13"/>
              <p:cNvSpPr>
                <a:spLocks noChangeArrowheads="1"/>
              </p:cNvSpPr>
              <p:nvPr/>
            </p:nvSpPr>
            <p:spPr bwMode="auto">
              <a:xfrm>
                <a:off x="10070537" y="3323510"/>
                <a:ext cx="4265896" cy="4265690"/>
              </a:xfrm>
              <a:custGeom>
                <a:avLst/>
                <a:gdLst>
                  <a:gd name="T0" fmla="*/ 1536065523 w 4540"/>
                  <a:gd name="T1" fmla="*/ 767826079 h 4540"/>
                  <a:gd name="T2" fmla="*/ 1536065523 w 4540"/>
                  <a:gd name="T3" fmla="*/ 767826079 h 4540"/>
                  <a:gd name="T4" fmla="*/ 768202364 w 4540"/>
                  <a:gd name="T5" fmla="*/ 1535991346 h 4540"/>
                  <a:gd name="T6" fmla="*/ 0 w 4540"/>
                  <a:gd name="T7" fmla="*/ 767826079 h 4540"/>
                  <a:gd name="T8" fmla="*/ 768202364 w 4540"/>
                  <a:gd name="T9" fmla="*/ 0 h 4540"/>
                  <a:gd name="T10" fmla="*/ 1536065523 w 4540"/>
                  <a:gd name="T11" fmla="*/ 767826079 h 4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40" h="4540">
                    <a:moveTo>
                      <a:pt x="4539" y="2269"/>
                    </a:moveTo>
                    <a:lnTo>
                      <a:pt x="4539" y="2269"/>
                    </a:lnTo>
                    <a:cubicBezTo>
                      <a:pt x="4539" y="3523"/>
                      <a:pt x="3523" y="4539"/>
                      <a:pt x="2270" y="4539"/>
                    </a:cubicBezTo>
                    <a:cubicBezTo>
                      <a:pt x="1016" y="4539"/>
                      <a:pt x="0" y="3523"/>
                      <a:pt x="0" y="2269"/>
                    </a:cubicBezTo>
                    <a:cubicBezTo>
                      <a:pt x="0" y="1016"/>
                      <a:pt x="1016" y="0"/>
                      <a:pt x="2270" y="0"/>
                    </a:cubicBezTo>
                    <a:cubicBezTo>
                      <a:pt x="3523" y="0"/>
                      <a:pt x="4539" y="1016"/>
                      <a:pt x="4539" y="22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74142" tIns="87070" rIns="174142" bIns="87070" anchor="ctr"/>
              <a:lstStyle/>
              <a:p>
                <a:endParaRPr lang="zh-CN" altLang="en-US" sz="128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" name="Freeform 14"/>
              <p:cNvSpPr>
                <a:spLocks noChangeArrowheads="1"/>
              </p:cNvSpPr>
              <p:nvPr/>
            </p:nvSpPr>
            <p:spPr bwMode="auto">
              <a:xfrm>
                <a:off x="10542684" y="3791492"/>
                <a:ext cx="3321600" cy="3321439"/>
              </a:xfrm>
              <a:custGeom>
                <a:avLst/>
                <a:gdLst>
                  <a:gd name="T0" fmla="*/ 1194963907 w 3538"/>
                  <a:gd name="T1" fmla="*/ 597284481 h 3538"/>
                  <a:gd name="T2" fmla="*/ 1194963907 w 3538"/>
                  <a:gd name="T3" fmla="*/ 597284481 h 3538"/>
                  <a:gd name="T4" fmla="*/ 597651413 w 3538"/>
                  <a:gd name="T5" fmla="*/ 1194905987 h 3538"/>
                  <a:gd name="T6" fmla="*/ 0 w 3538"/>
                  <a:gd name="T7" fmla="*/ 597284481 h 3538"/>
                  <a:gd name="T8" fmla="*/ 597651413 w 3538"/>
                  <a:gd name="T9" fmla="*/ 0 h 3538"/>
                  <a:gd name="T10" fmla="*/ 1194963907 w 3538"/>
                  <a:gd name="T11" fmla="*/ 597284481 h 35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38" h="3538">
                    <a:moveTo>
                      <a:pt x="3537" y="1768"/>
                    </a:moveTo>
                    <a:lnTo>
                      <a:pt x="3537" y="1768"/>
                    </a:lnTo>
                    <a:cubicBezTo>
                      <a:pt x="3537" y="2745"/>
                      <a:pt x="2745" y="3537"/>
                      <a:pt x="1769" y="3537"/>
                    </a:cubicBezTo>
                    <a:cubicBezTo>
                      <a:pt x="792" y="3537"/>
                      <a:pt x="0" y="2745"/>
                      <a:pt x="0" y="1768"/>
                    </a:cubicBezTo>
                    <a:cubicBezTo>
                      <a:pt x="0" y="792"/>
                      <a:pt x="792" y="0"/>
                      <a:pt x="1769" y="0"/>
                    </a:cubicBezTo>
                    <a:cubicBezTo>
                      <a:pt x="2745" y="0"/>
                      <a:pt x="3537" y="792"/>
                      <a:pt x="3537" y="1768"/>
                    </a:cubicBezTo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</a:extLst>
            </p:spPr>
            <p:txBody>
              <a:bodyPr lIns="27218" tIns="27218" rIns="27218" bIns="27218" anchor="ctr"/>
              <a:lstStyle/>
              <a:p>
                <a:pPr defTabSz="319405"/>
                <a:endParaRPr lang="zh-CN" altLang="en-US" sz="150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Gill Sans"/>
                </a:endParaRPr>
              </a:p>
            </p:txBody>
          </p:sp>
          <p:sp>
            <p:nvSpPr>
              <p:cNvPr id="116" name="Freeform 15"/>
              <p:cNvSpPr>
                <a:spLocks noChangeArrowheads="1"/>
              </p:cNvSpPr>
              <p:nvPr/>
            </p:nvSpPr>
            <p:spPr bwMode="auto">
              <a:xfrm>
                <a:off x="11010691" y="4263617"/>
                <a:ext cx="2381445" cy="2381333"/>
              </a:xfrm>
              <a:custGeom>
                <a:avLst/>
                <a:gdLst>
                  <a:gd name="T0" fmla="*/ 856843160 w 2536"/>
                  <a:gd name="T1" fmla="*/ 428233348 h 2536"/>
                  <a:gd name="T2" fmla="*/ 856843160 w 2536"/>
                  <a:gd name="T3" fmla="*/ 428233348 h 2536"/>
                  <a:gd name="T4" fmla="*/ 428590610 w 2536"/>
                  <a:gd name="T5" fmla="*/ 856803801 h 2536"/>
                  <a:gd name="T6" fmla="*/ 0 w 2536"/>
                  <a:gd name="T7" fmla="*/ 428233348 h 2536"/>
                  <a:gd name="T8" fmla="*/ 428590610 w 2536"/>
                  <a:gd name="T9" fmla="*/ 0 h 2536"/>
                  <a:gd name="T10" fmla="*/ 856843160 w 2536"/>
                  <a:gd name="T11" fmla="*/ 428233348 h 2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6" h="2536">
                    <a:moveTo>
                      <a:pt x="2535" y="1267"/>
                    </a:moveTo>
                    <a:lnTo>
                      <a:pt x="2535" y="1267"/>
                    </a:lnTo>
                    <a:cubicBezTo>
                      <a:pt x="2535" y="1966"/>
                      <a:pt x="1969" y="2535"/>
                      <a:pt x="1268" y="2535"/>
                    </a:cubicBezTo>
                    <a:cubicBezTo>
                      <a:pt x="569" y="2535"/>
                      <a:pt x="0" y="1966"/>
                      <a:pt x="0" y="1267"/>
                    </a:cubicBezTo>
                    <a:cubicBezTo>
                      <a:pt x="0" y="566"/>
                      <a:pt x="569" y="0"/>
                      <a:pt x="1268" y="0"/>
                    </a:cubicBezTo>
                    <a:cubicBezTo>
                      <a:pt x="1969" y="0"/>
                      <a:pt x="2535" y="566"/>
                      <a:pt x="2535" y="1267"/>
                    </a:cubicBez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</a:extLst>
            </p:spPr>
            <p:txBody>
              <a:bodyPr lIns="27218" tIns="27218" rIns="27218" bIns="27218" anchor="ctr"/>
              <a:lstStyle/>
              <a:p>
                <a:pPr defTabSz="319405"/>
                <a:endParaRPr lang="zh-CN" altLang="en-US" sz="150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Gill Sans"/>
                </a:endParaRPr>
              </a:p>
            </p:txBody>
          </p:sp>
          <p:sp>
            <p:nvSpPr>
              <p:cNvPr id="117" name="Freeform 16"/>
              <p:cNvSpPr>
                <a:spLocks noChangeArrowheads="1"/>
              </p:cNvSpPr>
              <p:nvPr/>
            </p:nvSpPr>
            <p:spPr bwMode="auto">
              <a:xfrm>
                <a:off x="11482839" y="4731602"/>
                <a:ext cx="1441293" cy="1445364"/>
              </a:xfrm>
              <a:custGeom>
                <a:avLst/>
                <a:gdLst>
                  <a:gd name="T0" fmla="*/ 518724545 w 1534"/>
                  <a:gd name="T1" fmla="*/ 260672385 h 1537"/>
                  <a:gd name="T2" fmla="*/ 518724545 w 1534"/>
                  <a:gd name="T3" fmla="*/ 260672385 h 1537"/>
                  <a:gd name="T4" fmla="*/ 259531394 w 1534"/>
                  <a:gd name="T5" fmla="*/ 520666756 h 1537"/>
                  <a:gd name="T6" fmla="*/ 0 w 1534"/>
                  <a:gd name="T7" fmla="*/ 260672385 h 1537"/>
                  <a:gd name="T8" fmla="*/ 259531394 w 1534"/>
                  <a:gd name="T9" fmla="*/ 0 h 1537"/>
                  <a:gd name="T10" fmla="*/ 518724545 w 1534"/>
                  <a:gd name="T11" fmla="*/ 260672385 h 15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4" h="1537">
                    <a:moveTo>
                      <a:pt x="1533" y="769"/>
                    </a:moveTo>
                    <a:lnTo>
                      <a:pt x="1533" y="769"/>
                    </a:lnTo>
                    <a:cubicBezTo>
                      <a:pt x="1533" y="1193"/>
                      <a:pt x="1191" y="1536"/>
                      <a:pt x="767" y="1536"/>
                    </a:cubicBezTo>
                    <a:cubicBezTo>
                      <a:pt x="342" y="1536"/>
                      <a:pt x="0" y="1193"/>
                      <a:pt x="0" y="769"/>
                    </a:cubicBezTo>
                    <a:cubicBezTo>
                      <a:pt x="0" y="345"/>
                      <a:pt x="342" y="0"/>
                      <a:pt x="767" y="0"/>
                    </a:cubicBezTo>
                    <a:cubicBezTo>
                      <a:pt x="1191" y="0"/>
                      <a:pt x="1533" y="345"/>
                      <a:pt x="1533" y="76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74142" tIns="87070" rIns="174142" bIns="87070" anchor="ctr"/>
              <a:lstStyle/>
              <a:p>
                <a:endParaRPr lang="zh-CN" altLang="en-US" sz="128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8" name="Freeform 17"/>
              <p:cNvSpPr>
                <a:spLocks noChangeArrowheads="1"/>
              </p:cNvSpPr>
              <p:nvPr/>
            </p:nvSpPr>
            <p:spPr bwMode="auto">
              <a:xfrm>
                <a:off x="11950843" y="5199582"/>
                <a:ext cx="501141" cy="501117"/>
              </a:xfrm>
              <a:custGeom>
                <a:avLst/>
                <a:gdLst>
                  <a:gd name="T0" fmla="*/ 179594884 w 535"/>
                  <a:gd name="T1" fmla="*/ 90129873 h 535"/>
                  <a:gd name="T2" fmla="*/ 179594884 w 535"/>
                  <a:gd name="T3" fmla="*/ 90129873 h 535"/>
                  <a:gd name="T4" fmla="*/ 89460694 w 535"/>
                  <a:gd name="T5" fmla="*/ 179586283 h 535"/>
                  <a:gd name="T6" fmla="*/ 0 w 535"/>
                  <a:gd name="T7" fmla="*/ 90129873 h 535"/>
                  <a:gd name="T8" fmla="*/ 89460694 w 535"/>
                  <a:gd name="T9" fmla="*/ 0 h 535"/>
                  <a:gd name="T10" fmla="*/ 179594884 w 535"/>
                  <a:gd name="T11" fmla="*/ 90129873 h 5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5" h="535">
                    <a:moveTo>
                      <a:pt x="534" y="268"/>
                    </a:moveTo>
                    <a:lnTo>
                      <a:pt x="534" y="268"/>
                    </a:lnTo>
                    <a:cubicBezTo>
                      <a:pt x="534" y="415"/>
                      <a:pt x="412" y="534"/>
                      <a:pt x="266" y="534"/>
                    </a:cubicBezTo>
                    <a:cubicBezTo>
                      <a:pt x="119" y="534"/>
                      <a:pt x="0" y="415"/>
                      <a:pt x="0" y="268"/>
                    </a:cubicBezTo>
                    <a:cubicBezTo>
                      <a:pt x="0" y="121"/>
                      <a:pt x="119" y="0"/>
                      <a:pt x="266" y="0"/>
                    </a:cubicBezTo>
                    <a:cubicBezTo>
                      <a:pt x="412" y="0"/>
                      <a:pt x="534" y="121"/>
                      <a:pt x="534" y="268"/>
                    </a:cubicBez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</a:extLst>
            </p:spPr>
            <p:txBody>
              <a:bodyPr lIns="27218" tIns="27218" rIns="27218" bIns="27218" anchor="ctr"/>
              <a:lstStyle/>
              <a:p>
                <a:pPr defTabSz="319405"/>
                <a:endParaRPr lang="zh-CN" altLang="en-US" sz="150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Gill Sans"/>
                </a:endParaRPr>
              </a:p>
            </p:txBody>
          </p:sp>
        </p:grpSp>
        <p:grpSp>
          <p:nvGrpSpPr>
            <p:cNvPr id="70" name="Group 68"/>
            <p:cNvGrpSpPr/>
            <p:nvPr/>
          </p:nvGrpSpPr>
          <p:grpSpPr bwMode="auto">
            <a:xfrm>
              <a:off x="12124791" y="3770786"/>
              <a:ext cx="3478984" cy="1689710"/>
              <a:chOff x="12124791" y="3770786"/>
              <a:chExt cx="3478984" cy="1689710"/>
            </a:xfrm>
          </p:grpSpPr>
          <p:sp>
            <p:nvSpPr>
              <p:cNvPr id="71" name="Freeform 18"/>
              <p:cNvSpPr>
                <a:spLocks noChangeArrowheads="1"/>
              </p:cNvSpPr>
              <p:nvPr/>
            </p:nvSpPr>
            <p:spPr bwMode="auto">
              <a:xfrm>
                <a:off x="12124793" y="4118666"/>
                <a:ext cx="2841169" cy="1341829"/>
              </a:xfrm>
              <a:custGeom>
                <a:avLst/>
                <a:gdLst>
                  <a:gd name="T0" fmla="*/ 100219111 w 3023"/>
                  <a:gd name="T1" fmla="*/ 382395930 h 1430"/>
                  <a:gd name="T2" fmla="*/ 1002867807 w 3023"/>
                  <a:gd name="T3" fmla="*/ 0 h 1430"/>
                  <a:gd name="T4" fmla="*/ 1023182683 w 3023"/>
                  <a:gd name="T5" fmla="*/ 48938286 h 1430"/>
                  <a:gd name="T6" fmla="*/ 0 w 3023"/>
                  <a:gd name="T7" fmla="*/ 482298383 h 1430"/>
                  <a:gd name="T8" fmla="*/ 100219111 w 3023"/>
                  <a:gd name="T9" fmla="*/ 382395930 h 1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23" h="1430">
                    <a:moveTo>
                      <a:pt x="296" y="1133"/>
                    </a:moveTo>
                    <a:lnTo>
                      <a:pt x="2962" y="0"/>
                    </a:lnTo>
                    <a:lnTo>
                      <a:pt x="3022" y="145"/>
                    </a:lnTo>
                    <a:lnTo>
                      <a:pt x="0" y="1429"/>
                    </a:lnTo>
                    <a:lnTo>
                      <a:pt x="296" y="1133"/>
                    </a:lnTo>
                  </a:path>
                </a:pathLst>
              </a:custGeom>
              <a:solidFill>
                <a:srgbClr val="515D5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74142" tIns="87070" rIns="174142" bIns="87070" anchor="ctr"/>
              <a:lstStyle/>
              <a:p>
                <a:endParaRPr lang="zh-CN" altLang="en-US" sz="128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9" name="Freeform 19"/>
              <p:cNvSpPr>
                <a:spLocks noChangeArrowheads="1"/>
              </p:cNvSpPr>
              <p:nvPr/>
            </p:nvSpPr>
            <p:spPr bwMode="auto">
              <a:xfrm>
                <a:off x="12124791" y="4255333"/>
                <a:ext cx="2899153" cy="1205163"/>
              </a:xfrm>
              <a:custGeom>
                <a:avLst/>
                <a:gdLst>
                  <a:gd name="T0" fmla="*/ 141743780 w 3086"/>
                  <a:gd name="T1" fmla="*/ 430563943 h 1285"/>
                  <a:gd name="T2" fmla="*/ 1043629318 w 3086"/>
                  <a:gd name="T3" fmla="*/ 48552594 h 1285"/>
                  <a:gd name="T4" fmla="*/ 1022316880 w 3086"/>
                  <a:gd name="T5" fmla="*/ 0 h 1285"/>
                  <a:gd name="T6" fmla="*/ 0 w 3086"/>
                  <a:gd name="T7" fmla="*/ 432923624 h 1285"/>
                  <a:gd name="T8" fmla="*/ 141743780 w 3086"/>
                  <a:gd name="T9" fmla="*/ 430563943 h 1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86" h="1285">
                    <a:moveTo>
                      <a:pt x="419" y="1277"/>
                    </a:moveTo>
                    <a:lnTo>
                      <a:pt x="3085" y="144"/>
                    </a:lnTo>
                    <a:lnTo>
                      <a:pt x="3022" y="0"/>
                    </a:lnTo>
                    <a:lnTo>
                      <a:pt x="0" y="1284"/>
                    </a:lnTo>
                    <a:lnTo>
                      <a:pt x="419" y="1277"/>
                    </a:lnTo>
                  </a:path>
                </a:pathLst>
              </a:custGeom>
              <a:solidFill>
                <a:srgbClr val="82828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74142" tIns="87070" rIns="174142" bIns="87070" anchor="ctr"/>
              <a:lstStyle/>
              <a:p>
                <a:endParaRPr lang="zh-CN" altLang="en-US" sz="128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" name="Freeform 20"/>
              <p:cNvSpPr>
                <a:spLocks noChangeArrowheads="1"/>
              </p:cNvSpPr>
              <p:nvPr/>
            </p:nvSpPr>
            <p:spPr bwMode="auto">
              <a:xfrm>
                <a:off x="12157926" y="4097957"/>
                <a:ext cx="2841169" cy="1341829"/>
              </a:xfrm>
              <a:custGeom>
                <a:avLst/>
                <a:gdLst>
                  <a:gd name="T0" fmla="*/ 100020228 w 3026"/>
                  <a:gd name="T1" fmla="*/ 382395930 h 1430"/>
                  <a:gd name="T2" fmla="*/ 1001556202 w 3026"/>
                  <a:gd name="T3" fmla="*/ 0 h 1430"/>
                  <a:gd name="T4" fmla="*/ 1022168291 w 3026"/>
                  <a:gd name="T5" fmla="*/ 48601422 h 1430"/>
                  <a:gd name="T6" fmla="*/ 0 w 3026"/>
                  <a:gd name="T7" fmla="*/ 482298383 h 1430"/>
                  <a:gd name="T8" fmla="*/ 100020228 w 3026"/>
                  <a:gd name="T9" fmla="*/ 382395930 h 1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26" h="1430">
                    <a:moveTo>
                      <a:pt x="296" y="1133"/>
                    </a:moveTo>
                    <a:lnTo>
                      <a:pt x="2964" y="0"/>
                    </a:lnTo>
                    <a:lnTo>
                      <a:pt x="3025" y="144"/>
                    </a:lnTo>
                    <a:lnTo>
                      <a:pt x="0" y="1429"/>
                    </a:lnTo>
                    <a:lnTo>
                      <a:pt x="296" y="1133"/>
                    </a:lnTo>
                  </a:path>
                </a:pathLst>
              </a:custGeom>
              <a:solidFill>
                <a:srgbClr val="A6A6A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74142" tIns="87070" rIns="174142" bIns="87070" anchor="ctr"/>
              <a:lstStyle/>
              <a:p>
                <a:endParaRPr lang="zh-CN" altLang="en-US" sz="128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" name="Freeform 21"/>
              <p:cNvSpPr>
                <a:spLocks noChangeArrowheads="1"/>
              </p:cNvSpPr>
              <p:nvPr/>
            </p:nvSpPr>
            <p:spPr bwMode="auto">
              <a:xfrm>
                <a:off x="12157924" y="4234626"/>
                <a:ext cx="2899153" cy="1209302"/>
              </a:xfrm>
              <a:custGeom>
                <a:avLst/>
                <a:gdLst>
                  <a:gd name="T0" fmla="*/ 141806968 w 3089"/>
                  <a:gd name="T1" fmla="*/ 433191536 h 1286"/>
                  <a:gd name="T2" fmla="*/ 1042615758 w 3089"/>
                  <a:gd name="T3" fmla="*/ 49149757 h 1286"/>
                  <a:gd name="T4" fmla="*/ 1021344666 w 3089"/>
                  <a:gd name="T5" fmla="*/ 0 h 1286"/>
                  <a:gd name="T6" fmla="*/ 0 w 3089"/>
                  <a:gd name="T7" fmla="*/ 435565003 h 1286"/>
                  <a:gd name="T8" fmla="*/ 141806968 w 3089"/>
                  <a:gd name="T9" fmla="*/ 433191536 h 1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89" h="1286">
                    <a:moveTo>
                      <a:pt x="420" y="1278"/>
                    </a:moveTo>
                    <a:lnTo>
                      <a:pt x="3088" y="145"/>
                    </a:lnTo>
                    <a:lnTo>
                      <a:pt x="3025" y="0"/>
                    </a:lnTo>
                    <a:lnTo>
                      <a:pt x="0" y="1285"/>
                    </a:lnTo>
                    <a:lnTo>
                      <a:pt x="420" y="1278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74142" tIns="87070" rIns="174142" bIns="87070" anchor="ctr"/>
              <a:lstStyle/>
              <a:p>
                <a:endParaRPr lang="zh-CN" altLang="en-US" sz="128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" name="Freeform 22"/>
              <p:cNvSpPr>
                <a:spLocks noChangeArrowheads="1"/>
              </p:cNvSpPr>
              <p:nvPr/>
            </p:nvSpPr>
            <p:spPr bwMode="auto">
              <a:xfrm>
                <a:off x="14560081" y="3770786"/>
                <a:ext cx="820046" cy="604652"/>
              </a:xfrm>
              <a:custGeom>
                <a:avLst/>
                <a:gdLst>
                  <a:gd name="T0" fmla="*/ 0 w 875"/>
                  <a:gd name="T1" fmla="*/ 217275687 h 644"/>
                  <a:gd name="T2" fmla="*/ 0 w 875"/>
                  <a:gd name="T3" fmla="*/ 217275687 h 644"/>
                  <a:gd name="T4" fmla="*/ 109080176 w 875"/>
                  <a:gd name="T5" fmla="*/ 79746463 h 644"/>
                  <a:gd name="T6" fmla="*/ 294247500 w 875"/>
                  <a:gd name="T7" fmla="*/ 0 h 644"/>
                  <a:gd name="T8" fmla="*/ 207723744 w 875"/>
                  <a:gd name="T9" fmla="*/ 129419001 h 644"/>
                  <a:gd name="T10" fmla="*/ 0 w 875"/>
                  <a:gd name="T11" fmla="*/ 217275687 h 6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5" h="644">
                    <a:moveTo>
                      <a:pt x="0" y="643"/>
                    </a:moveTo>
                    <a:lnTo>
                      <a:pt x="0" y="643"/>
                    </a:lnTo>
                    <a:cubicBezTo>
                      <a:pt x="0" y="643"/>
                      <a:pt x="58" y="347"/>
                      <a:pt x="324" y="236"/>
                    </a:cubicBezTo>
                    <a:cubicBezTo>
                      <a:pt x="589" y="122"/>
                      <a:pt x="874" y="0"/>
                      <a:pt x="874" y="0"/>
                    </a:cubicBezTo>
                    <a:cubicBezTo>
                      <a:pt x="617" y="383"/>
                      <a:pt x="617" y="383"/>
                      <a:pt x="617" y="383"/>
                    </a:cubicBezTo>
                    <a:lnTo>
                      <a:pt x="0" y="643"/>
                    </a:lnTo>
                  </a:path>
                </a:pathLst>
              </a:custGeom>
              <a:solidFill>
                <a:srgbClr val="0A568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74142" tIns="87070" rIns="174142" bIns="87070" anchor="ctr"/>
              <a:lstStyle/>
              <a:p>
                <a:endParaRPr lang="zh-CN" altLang="en-US" sz="128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" name="Freeform 23"/>
              <p:cNvSpPr>
                <a:spLocks noChangeArrowheads="1"/>
              </p:cNvSpPr>
              <p:nvPr/>
            </p:nvSpPr>
            <p:spPr bwMode="auto">
              <a:xfrm>
                <a:off x="14597357" y="4218063"/>
                <a:ext cx="1006418" cy="401719"/>
              </a:xfrm>
              <a:custGeom>
                <a:avLst/>
                <a:gdLst>
                  <a:gd name="T0" fmla="*/ 0 w 1071"/>
                  <a:gd name="T1" fmla="*/ 89228658 h 427"/>
                  <a:gd name="T2" fmla="*/ 0 w 1071"/>
                  <a:gd name="T3" fmla="*/ 89228658 h 427"/>
                  <a:gd name="T4" fmla="*/ 176003808 w 1071"/>
                  <a:gd name="T5" fmla="*/ 106531739 h 427"/>
                  <a:gd name="T6" fmla="*/ 362162008 w 1071"/>
                  <a:gd name="T7" fmla="*/ 26802278 h 427"/>
                  <a:gd name="T8" fmla="*/ 209850839 w 1071"/>
                  <a:gd name="T9" fmla="*/ 0 h 427"/>
                  <a:gd name="T10" fmla="*/ 0 w 1071"/>
                  <a:gd name="T11" fmla="*/ 89228658 h 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71" h="427">
                    <a:moveTo>
                      <a:pt x="0" y="263"/>
                    </a:moveTo>
                    <a:lnTo>
                      <a:pt x="0" y="263"/>
                    </a:lnTo>
                    <a:cubicBezTo>
                      <a:pt x="0" y="263"/>
                      <a:pt x="254" y="426"/>
                      <a:pt x="520" y="314"/>
                    </a:cubicBezTo>
                    <a:cubicBezTo>
                      <a:pt x="786" y="200"/>
                      <a:pt x="1070" y="79"/>
                      <a:pt x="1070" y="79"/>
                    </a:cubicBezTo>
                    <a:cubicBezTo>
                      <a:pt x="620" y="0"/>
                      <a:pt x="620" y="0"/>
                      <a:pt x="620" y="0"/>
                    </a:cubicBezTo>
                    <a:lnTo>
                      <a:pt x="0" y="26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74142" tIns="87070" rIns="174142" bIns="87070" anchor="ctr"/>
              <a:lstStyle/>
              <a:p>
                <a:endParaRPr lang="zh-CN" altLang="en-US" sz="1285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9" name="Shape 772"/>
          <p:cNvSpPr txBox="1"/>
          <p:nvPr/>
        </p:nvSpPr>
        <p:spPr>
          <a:xfrm>
            <a:off x="11521889" y="6318011"/>
            <a:ext cx="390144" cy="382205"/>
          </a:xfrm>
          <a:prstGeom prst="rect">
            <a:avLst/>
          </a:prstGeom>
        </p:spPr>
        <p:txBody>
          <a:bodyPr lIns="45676" tIns="22837" rIns="45676" bIns="22837"/>
          <a:lstStyle>
            <a:lvl1pPr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1pPr>
            <a:lvl2pPr indent="160020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2pPr>
            <a:lvl3pPr indent="319405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3pPr>
            <a:lvl4pPr indent="479425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4pPr>
            <a:lvl5pPr indent="639445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5pPr>
            <a:lvl6pPr indent="799465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6pPr>
            <a:lvl7pPr indent="958850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7pPr>
            <a:lvl8pPr indent="1118870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8pPr>
            <a:lvl9pPr indent="1278890" algn="ctr" defTabSz="408305">
              <a:defRPr sz="35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lang="en-US" altLang="zh-CN" sz="1000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fld>
            <a:endParaRPr lang="en-US" altLang="zh-CN" sz="100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9" name="Straight Connector 4"/>
          <p:cNvCxnSpPr/>
          <p:nvPr/>
        </p:nvCxnSpPr>
        <p:spPr>
          <a:xfrm>
            <a:off x="6795767" y="1953240"/>
            <a:ext cx="61281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none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6"/>
          <p:cNvCxnSpPr/>
          <p:nvPr/>
        </p:nvCxnSpPr>
        <p:spPr>
          <a:xfrm>
            <a:off x="6810160" y="5795972"/>
            <a:ext cx="61281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none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14"/>
          <p:cNvCxnSpPr/>
          <p:nvPr/>
        </p:nvCxnSpPr>
        <p:spPr>
          <a:xfrm flipH="1">
            <a:off x="3951393" y="5668399"/>
            <a:ext cx="61277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none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12"/>
          <p:cNvCxnSpPr/>
          <p:nvPr/>
        </p:nvCxnSpPr>
        <p:spPr>
          <a:xfrm flipH="1">
            <a:off x="3951393" y="2313587"/>
            <a:ext cx="61277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none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1651371" y="2055707"/>
            <a:ext cx="2082800" cy="378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什么是水</a:t>
            </a:r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，第一章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940171" y="3119967"/>
            <a:ext cx="2795270" cy="378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为什么人要喝水</a:t>
            </a:r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，第二章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703104" y="4296833"/>
            <a:ext cx="3032760" cy="378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喝水的方法与技巧</a:t>
            </a:r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，第三章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562048" y="5422900"/>
            <a:ext cx="3270250" cy="378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一种创新的喝水方式</a:t>
            </a:r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第四章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7570047" y="1645920"/>
            <a:ext cx="4624493" cy="522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65" b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第一章，</a:t>
            </a:r>
            <a:r>
              <a:rPr lang="zh-CN" altLang="en-US" sz="1865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喝水的定义及其历史演变</a:t>
            </a:r>
            <a:endParaRPr lang="zh-CN" altLang="en-US" sz="1865" b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7615767" y="2662767"/>
            <a:ext cx="3745230" cy="378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第二章，</a:t>
            </a: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不同喝水方法的优劣对比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615767" y="3729567"/>
            <a:ext cx="3982720" cy="6654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第三章，</a:t>
            </a: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水温、水量、水与其他食物</a:t>
            </a:r>
          </a:p>
          <a:p>
            <a:pPr algn="l"/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搭配、时间对身体的影响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615767" y="4665980"/>
            <a:ext cx="4220210" cy="6654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第四章，</a:t>
            </a: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如何科学地表达喝水对身体的</a:t>
            </a:r>
          </a:p>
          <a:p>
            <a:pPr algn="l"/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效果——以综合对比法为例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615767" y="5571913"/>
            <a:ext cx="3745230" cy="6654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第五章，</a:t>
            </a: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喝水的最优方法总结以及</a:t>
            </a:r>
          </a:p>
          <a:p>
            <a:pPr algn="l"/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对人体影响的视觉呈现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305887" y="136313"/>
            <a:ext cx="4773507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以喝水对身体影响这一问题为例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1196975" y="1155065"/>
            <a:ext cx="3455670" cy="5219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本科生毕业论文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570470" y="1039495"/>
            <a:ext cx="3298190" cy="5219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硕士生毕业论文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-280670" y="136525"/>
            <a:ext cx="6360160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erif SC" panose="02020400000000000000" pitchFamily="18" charset="-122"/>
              </a:rPr>
              <a:t>     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erif SC" panose="02020400000000000000" pitchFamily="18" charset="-122"/>
              </a:rPr>
              <a:t>论文写作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erif SC" panose="02020400000000000000" pitchFamily="18" charset="-122"/>
              </a:rPr>
              <a:t>---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Source Han Serif SC" panose="02020400000000000000" pitchFamily="18" charset="-122"/>
              </a:rPr>
              <a:t>搭建论文框架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60" y="273685"/>
            <a:ext cx="8161655" cy="654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2"/>
          <p:cNvSpPr>
            <a:spLocks noChangeArrowheads="1"/>
          </p:cNvSpPr>
          <p:nvPr/>
        </p:nvSpPr>
        <p:spPr bwMode="auto">
          <a:xfrm>
            <a:off x="8677910" y="1749425"/>
            <a:ext cx="2447925" cy="719455"/>
          </a:xfrm>
          <a:prstGeom prst="wedgeRoundRectCallout">
            <a:avLst>
              <a:gd name="adj1" fmla="val -50804"/>
              <a:gd name="adj2" fmla="val 16372"/>
              <a:gd name="adj3" fmla="val 16667"/>
            </a:avLst>
          </a:prstGeom>
          <a:solidFill>
            <a:srgbClr val="F96D00"/>
          </a:solidFill>
          <a:ln w="9525">
            <a:noFill/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ea typeface="黑体" panose="02010609060101010101" pitchFamily="49" charset="-122"/>
              </a:rPr>
              <a:t>构思论文框架</a:t>
            </a:r>
          </a:p>
        </p:txBody>
      </p:sp>
      <p:pic>
        <p:nvPicPr>
          <p:cNvPr id="27" name="图片 26" descr="图片包含 屏幕截图&#10;&#10;自动生成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" y="273050"/>
            <a:ext cx="11692255" cy="654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圆角矩形标注 2"/>
          <p:cNvSpPr>
            <a:spLocks noChangeArrowheads="1"/>
          </p:cNvSpPr>
          <p:nvPr/>
        </p:nvSpPr>
        <p:spPr bwMode="auto">
          <a:xfrm>
            <a:off x="6572885" y="1114425"/>
            <a:ext cx="2395855" cy="635000"/>
          </a:xfrm>
          <a:prstGeom prst="wedgeRoundRectCallout">
            <a:avLst>
              <a:gd name="adj1" fmla="val -48807"/>
              <a:gd name="adj2" fmla="val 20100"/>
              <a:gd name="adj3" fmla="val 16667"/>
            </a:avLst>
          </a:prstGeom>
          <a:solidFill>
            <a:srgbClr val="F96D00"/>
          </a:solidFill>
          <a:ln w="9525">
            <a:noFill/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chemeClr val="bg1"/>
                </a:solidFill>
                <a:ea typeface="黑体" panose="02010609060101010101" pitchFamily="49" charset="-122"/>
              </a:rPr>
              <a:t>丰富论文内容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>
          <a:xfrm>
            <a:off x="-280670" y="136525"/>
            <a:ext cx="4946650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     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论文写作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---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题目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863600" y="1659043"/>
            <a:ext cx="10463953" cy="4240530"/>
          </a:xfrm>
          <a:prstGeom prst="rect">
            <a:avLst/>
          </a:prstGeom>
          <a:noFill/>
          <a:ln>
            <a:solidFill>
              <a:srgbClr val="157E9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zh-CN" altLang="en-US" sz="2135" b="1"/>
              <a:t>特点：</a:t>
            </a:r>
            <a:r>
              <a:rPr lang="zh-CN" altLang="en-US" sz="2135"/>
              <a:t>新颖、简洁、明确、概括、宜小不宜大，国内字数不超过20个。</a:t>
            </a:r>
            <a:r>
              <a:rPr lang="zh-CN" altLang="en-US" sz="2135" dirty="0">
                <a:sym typeface="+mn-ea"/>
              </a:rPr>
              <a:t>美国、英国出版的科技期刊，要求论文题目不超过</a:t>
            </a:r>
            <a:r>
              <a:rPr lang="en-US" altLang="zh-CN" sz="2135" dirty="0">
                <a:sym typeface="+mn-ea"/>
              </a:rPr>
              <a:t>12</a:t>
            </a:r>
            <a:r>
              <a:rPr lang="zh-CN" altLang="en-US" sz="2135" dirty="0">
                <a:sym typeface="+mn-ea"/>
              </a:rPr>
              <a:t>个词。</a:t>
            </a:r>
            <a:endParaRPr lang="zh-CN" altLang="en-US" sz="2135"/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en-US" altLang="zh-CN" sz="2135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135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例如：</a:t>
            </a:r>
            <a:r>
              <a:rPr lang="zh-CN" altLang="en-US" sz="2135">
                <a:sym typeface="+mn-ea"/>
              </a:rPr>
              <a:t> </a:t>
            </a:r>
            <a:r>
              <a:rPr lang="en-US" altLang="zh-CN" sz="2135" b="1" dirty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2135" b="1" dirty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煮制条件对卤鸡肉与鸡汤风味的影响</a:t>
            </a:r>
            <a:r>
              <a:rPr lang="en-US" altLang="zh-CN" sz="2135" b="1" dirty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endParaRPr lang="zh-CN" altLang="en-US" sz="2135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en-US" altLang="zh-CN" sz="2135" b="1" dirty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《</a:t>
            </a:r>
            <a:r>
              <a:rPr lang="zh-CN" altLang="en-US" sz="2135" b="1" dirty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八角茴香对卤鸡肉挥发性风味的影响及其作用机制</a:t>
            </a:r>
            <a:r>
              <a:rPr lang="en-US" altLang="zh-CN" sz="2135" b="1" dirty="0">
                <a:solidFill>
                  <a:schemeClr val="accent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endParaRPr lang="zh-CN" altLang="en-US" sz="2135" b="1" dirty="0">
              <a:solidFill>
                <a:schemeClr val="accent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2135"/>
              <a:t>              </a:t>
            </a:r>
          </a:p>
          <a:p>
            <a:pPr marL="342900" indent="-342900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zh-CN" altLang="en-US" sz="2135" b="1"/>
              <a:t>主要内容：</a:t>
            </a:r>
            <a:endParaRPr lang="zh-CN" altLang="en-US" sz="2135"/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2135">
                <a:solidFill>
                  <a:srgbClr val="C00000"/>
                </a:solidFill>
              </a:rPr>
              <a:t>   描述型题目：</a:t>
            </a:r>
            <a:r>
              <a:rPr lang="zh-CN" altLang="en-US" sz="2135"/>
              <a:t>描述主题，但不揭示结论，例如《跑步对免疫力的影响》；</a:t>
            </a: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2135"/>
              <a:t>   </a:t>
            </a:r>
            <a:r>
              <a:rPr lang="zh-CN" altLang="en-US" sz="2135">
                <a:solidFill>
                  <a:srgbClr val="C00000"/>
                </a:solidFill>
              </a:rPr>
              <a:t>声明型题目：</a:t>
            </a:r>
            <a:r>
              <a:rPr lang="zh-CN" altLang="en-US" sz="2135"/>
              <a:t>指出主要结果和结论，例如《每天跑步半小时可以提高免疫力》；</a:t>
            </a:r>
          </a:p>
          <a:p>
            <a:pPr indent="0">
              <a:lnSpc>
                <a:spcPct val="140000"/>
              </a:lnSpc>
              <a:buFont typeface="Wingdings" panose="05000000000000000000" charset="0"/>
              <a:buNone/>
            </a:pPr>
            <a:r>
              <a:rPr lang="zh-CN" altLang="en-US" sz="2135"/>
              <a:t>   </a:t>
            </a:r>
            <a:r>
              <a:rPr lang="zh-CN" altLang="en-US" sz="2135">
                <a:solidFill>
                  <a:srgbClr val="C00000"/>
                </a:solidFill>
              </a:rPr>
              <a:t>提问型题目：</a:t>
            </a:r>
            <a:r>
              <a:rPr lang="zh-CN" altLang="en-US" sz="2135"/>
              <a:t>以提问的形式，例如《每天跑步对免疫力有影响吗》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>
          <a:xfrm>
            <a:off x="-280670" y="136525"/>
            <a:ext cx="4946650" cy="6896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     1.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论文写作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---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Source Han Serif SC" panose="02020400000000000000" pitchFamily="18" charset="-122"/>
              </a:rPr>
              <a:t>摘要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863600" y="1191683"/>
            <a:ext cx="10463953" cy="5028565"/>
          </a:xfrm>
          <a:prstGeom prst="rect">
            <a:avLst/>
          </a:prstGeom>
          <a:noFill/>
          <a:ln>
            <a:solidFill>
              <a:srgbClr val="157E9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135" b="1" dirty="0">
                <a:latin typeface="+mj-ea"/>
                <a:ea typeface="+mj-ea"/>
                <a:cs typeface="+mj-ea"/>
                <a:sym typeface="+mn-ea"/>
              </a:rPr>
              <a:t>摘要的类型</a:t>
            </a:r>
            <a:r>
              <a:rPr lang="zh-CN" altLang="en-US" sz="2135" dirty="0">
                <a:latin typeface="+mj-ea"/>
                <a:ea typeface="+mj-ea"/>
                <a:cs typeface="+mj-ea"/>
                <a:sym typeface="+mn-ea"/>
              </a:rPr>
              <a:t> </a:t>
            </a:r>
            <a:endParaRPr lang="zh-CN" altLang="en-US" sz="2135" dirty="0"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135" dirty="0">
                <a:latin typeface="+mj-ea"/>
                <a:ea typeface="+mj-ea"/>
                <a:cs typeface="+mj-ea"/>
                <a:sym typeface="+mn-ea"/>
              </a:rPr>
              <a:t>报道性摘要：研究目的、研究方法、主要发现、主要结论、经验教训和应用价值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135" dirty="0">
                <a:latin typeface="+mj-ea"/>
                <a:ea typeface="+mj-ea"/>
                <a:cs typeface="+mj-ea"/>
                <a:sym typeface="+mn-ea"/>
              </a:rPr>
              <a:t>指示性摘要：主要叙述撰写目的适用于基础学科的论文、管理论文、专题论述、综述等</a:t>
            </a:r>
            <a:endParaRPr lang="zh-CN" altLang="en-US" sz="2135" dirty="0"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135" dirty="0">
                <a:latin typeface="+mj-ea"/>
                <a:ea typeface="+mj-ea"/>
                <a:cs typeface="+mj-ea"/>
                <a:sym typeface="+mn-ea"/>
              </a:rPr>
              <a:t>报道－指示性摘要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135" b="1" dirty="0">
                <a:latin typeface="+mj-ea"/>
                <a:ea typeface="+mj-ea"/>
                <a:cs typeface="+mj-ea"/>
                <a:sym typeface="+mn-ea"/>
              </a:rPr>
              <a:t>摘要的注意事项</a:t>
            </a:r>
          </a:p>
          <a:p>
            <a:pPr marL="0" lvl="1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135" dirty="0">
                <a:latin typeface="+mj-ea"/>
                <a:ea typeface="+mj-ea"/>
                <a:cs typeface="+mj-ea"/>
                <a:sym typeface="+mn-ea"/>
              </a:rPr>
              <a:t>长短：</a:t>
            </a:r>
            <a:r>
              <a:rPr lang="zh-CN" altLang="en-US" sz="2135" dirty="0">
                <a:latin typeface="+mn-ea"/>
                <a:cs typeface="+mn-ea"/>
                <a:sym typeface="+mn-ea"/>
              </a:rPr>
              <a:t>报道性摘要和报道－指示性摘要为</a:t>
            </a:r>
            <a:r>
              <a:rPr lang="en-US" altLang="zh-CN" sz="2135" dirty="0">
                <a:latin typeface="+mn-ea"/>
                <a:cs typeface="+mn-ea"/>
                <a:sym typeface="+mn-ea"/>
              </a:rPr>
              <a:t>300</a:t>
            </a:r>
            <a:r>
              <a:rPr lang="zh-CN" altLang="en-US" sz="2135" dirty="0">
                <a:latin typeface="+mn-ea"/>
                <a:cs typeface="+mn-ea"/>
                <a:sym typeface="+mn-ea"/>
              </a:rPr>
              <a:t>～</a:t>
            </a:r>
            <a:r>
              <a:rPr lang="en-US" altLang="zh-CN" sz="2135" dirty="0">
                <a:latin typeface="+mn-ea"/>
                <a:cs typeface="+mn-ea"/>
                <a:sym typeface="+mn-ea"/>
              </a:rPr>
              <a:t>400</a:t>
            </a:r>
            <a:r>
              <a:rPr lang="zh-CN" altLang="en-US" sz="2135" dirty="0">
                <a:latin typeface="+mn-ea"/>
                <a:cs typeface="+mn-ea"/>
                <a:sym typeface="+mn-ea"/>
              </a:rPr>
              <a:t>字，不宜超过</a:t>
            </a:r>
            <a:r>
              <a:rPr lang="en-US" altLang="zh-CN" sz="2135" dirty="0">
                <a:latin typeface="+mn-ea"/>
                <a:cs typeface="+mn-ea"/>
                <a:sym typeface="+mn-ea"/>
              </a:rPr>
              <a:t>400</a:t>
            </a:r>
            <a:r>
              <a:rPr lang="zh-CN" altLang="en-US" sz="2135" dirty="0">
                <a:latin typeface="+mn-ea"/>
                <a:cs typeface="+mn-ea"/>
                <a:sym typeface="+mn-ea"/>
              </a:rPr>
              <a:t>字</a:t>
            </a:r>
          </a:p>
          <a:p>
            <a:pPr marL="0" lvl="1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135" dirty="0">
                <a:latin typeface="+mn-ea"/>
                <a:cs typeface="+mn-ea"/>
                <a:sym typeface="+mn-ea"/>
              </a:rPr>
              <a:t>          指示性摘要为</a:t>
            </a:r>
            <a:r>
              <a:rPr lang="en-US" altLang="zh-CN" sz="2135" dirty="0">
                <a:latin typeface="+mn-ea"/>
                <a:cs typeface="+mn-ea"/>
                <a:sym typeface="+mn-ea"/>
              </a:rPr>
              <a:t>100</a:t>
            </a:r>
            <a:r>
              <a:rPr lang="zh-CN" altLang="en-US" sz="2135" dirty="0">
                <a:latin typeface="+mn-ea"/>
                <a:cs typeface="+mn-ea"/>
                <a:sym typeface="+mn-ea"/>
              </a:rPr>
              <a:t>～</a:t>
            </a:r>
            <a:r>
              <a:rPr lang="en-US" altLang="zh-CN" sz="2135" dirty="0">
                <a:latin typeface="+mn-ea"/>
                <a:cs typeface="+mn-ea"/>
                <a:sym typeface="+mn-ea"/>
              </a:rPr>
              <a:t>150</a:t>
            </a:r>
            <a:r>
              <a:rPr lang="zh-CN" altLang="en-US" sz="2135" dirty="0">
                <a:latin typeface="+mn-ea"/>
                <a:cs typeface="+mn-ea"/>
                <a:sym typeface="+mn-ea"/>
              </a:rPr>
              <a:t>字，不超过</a:t>
            </a:r>
            <a:r>
              <a:rPr lang="en-US" altLang="zh-CN" sz="2135" dirty="0">
                <a:latin typeface="+mn-ea"/>
                <a:cs typeface="+mn-ea"/>
                <a:sym typeface="+mn-ea"/>
              </a:rPr>
              <a:t>200</a:t>
            </a:r>
            <a:r>
              <a:rPr lang="zh-CN" altLang="en-US" sz="2135" dirty="0">
                <a:latin typeface="+mn-ea"/>
                <a:cs typeface="+mn-ea"/>
                <a:sym typeface="+mn-ea"/>
              </a:rPr>
              <a:t>字</a:t>
            </a:r>
          </a:p>
          <a:p>
            <a:pPr marL="0" lvl="1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135" dirty="0">
                <a:latin typeface="+mn-ea"/>
                <a:cs typeface="+mn-ea"/>
                <a:sym typeface="+mn-ea"/>
              </a:rPr>
              <a:t>          英文摘要（</a:t>
            </a:r>
            <a:r>
              <a:rPr lang="en-US" altLang="zh-CN" sz="2135" dirty="0">
                <a:latin typeface="+mn-ea"/>
                <a:cs typeface="+mn-ea"/>
                <a:sym typeface="+mn-ea"/>
              </a:rPr>
              <a:t>abstract</a:t>
            </a:r>
            <a:r>
              <a:rPr lang="zh-CN" altLang="en-US" sz="2135" dirty="0">
                <a:latin typeface="+mn-ea"/>
                <a:cs typeface="+mn-ea"/>
                <a:sym typeface="+mn-ea"/>
              </a:rPr>
              <a:t>）一般不超过</a:t>
            </a:r>
            <a:r>
              <a:rPr lang="en-US" altLang="zh-CN" sz="2135" dirty="0">
                <a:latin typeface="+mn-ea"/>
                <a:cs typeface="+mn-ea"/>
                <a:sym typeface="+mn-ea"/>
              </a:rPr>
              <a:t>250</a:t>
            </a:r>
            <a:r>
              <a:rPr lang="zh-CN" altLang="en-US" sz="2135" dirty="0">
                <a:latin typeface="+mn-ea"/>
                <a:cs typeface="+mn-ea"/>
                <a:sym typeface="+mn-ea"/>
              </a:rPr>
              <a:t>个实词</a:t>
            </a:r>
            <a:endParaRPr lang="zh-CN" altLang="en-US" sz="2135" dirty="0">
              <a:latin typeface="+mn-ea"/>
              <a:cs typeface="+mn-ea"/>
            </a:endParaRPr>
          </a:p>
          <a:p>
            <a:pPr marL="0" lvl="1" indent="0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2135"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88463_1*q_h_i*1_1_3"/>
  <p:tag name="KSO_WM_TEMPLATE_CATEGORY" val="diagram"/>
  <p:tag name="KSO_WM_TEMPLATE_INDEX" val="20188463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1_3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8463"/>
  <p:tag name="KSO_WM_UNIT_ID" val="diagram20188463_1*q_h_i*1_1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LOR_SCHEME_SHAPE_ID" val="38"/>
  <p:tag name="KSO_WM_UNIT_COLOR_SCHEME_PARENT_PAGE" val="0_3"/>
  <p:tag name="KSO_WM_DIAGRAM_GROUP_CODE" val="q1-1"/>
  <p:tag name="KSO_WM_UNIT_TYPE" val="q_h_i"/>
  <p:tag name="KSO_WM_UNIT_INDEX" val="1_1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8463"/>
  <p:tag name="KSO_WM_UNIT_ID" val="diagram20188463_1*q_h_a*1_1_1"/>
  <p:tag name="KSO_WM_UNIT_LAYERLEVEL" val="1_1_1"/>
  <p:tag name="KSO_WM_UNIT_HIGHLIGHT" val="0"/>
  <p:tag name="KSO_WM_UNIT_COMPATIBLE" val="0"/>
  <p:tag name="KSO_WM_BEAUTIFY_FLAG" val="#wm#"/>
  <p:tag name="KSO_WM_UNIT_ISCONTENTSTITLE" val="0"/>
  <p:tag name="KSO_WM_UNIT_DIAGRAM_ISNUMVISUAL" val="0"/>
  <p:tag name="KSO_WM_UNIT_DIAGRAM_ISREFERUNIT" val="0"/>
  <p:tag name="KSO_WM_UNIT_COLOR_SCHEME_SHAPE_ID" val="27"/>
  <p:tag name="KSO_WM_UNIT_COLOR_SCHEME_PARENT_PAGE" val="0_3"/>
  <p:tag name="KSO_WM_UNIT_NOCLEAR" val="0"/>
  <p:tag name="KSO_WM_UNIT_PRESET_TEXT" val="添加标题"/>
  <p:tag name="KSO_WM_UNIT_VALUE" val="11"/>
  <p:tag name="KSO_WM_DIAGRAM_GROUP_CODE" val="q1-1"/>
  <p:tag name="KSO_WM_UNIT_TYPE" val="q_h_a"/>
  <p:tag name="KSO_WM_UNIT_INDEX" val="1_1_1"/>
  <p:tag name="KSO_WM_UNIT_TEXT_FILL_FORE_SCHEMECOLOR_INDEX" val="5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8463"/>
  <p:tag name="KSO_WM_UNIT_ID" val="diagram20188463_1*q_h_i*1_3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LOR_SCHEME_SHAPE_ID" val="38"/>
  <p:tag name="KSO_WM_UNIT_COLOR_SCHEME_PARENT_PAGE" val="0_3"/>
  <p:tag name="KSO_WM_DIAGRAM_GROUP_CODE" val="q1-1"/>
  <p:tag name="KSO_WM_UNIT_TYPE" val="q_h_i"/>
  <p:tag name="KSO_WM_UNIT_INDEX" val="1_3_2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8463"/>
  <p:tag name="KSO_WM_UNIT_ID" val="diagram20188463_1*q_h_a*1_3_1"/>
  <p:tag name="KSO_WM_UNIT_LAYERLEVEL" val="1_1_1"/>
  <p:tag name="KSO_WM_UNIT_HIGHLIGHT" val="0"/>
  <p:tag name="KSO_WM_UNIT_COMPATIBLE" val="0"/>
  <p:tag name="KSO_WM_BEAUTIFY_FLAG" val="#wm#"/>
  <p:tag name="KSO_WM_UNIT_ISCONTENTSTITLE" val="0"/>
  <p:tag name="KSO_WM_UNIT_DIAGRAM_ISNUMVISUAL" val="0"/>
  <p:tag name="KSO_WM_UNIT_DIAGRAM_ISREFERUNIT" val="0"/>
  <p:tag name="KSO_WM_UNIT_COLOR_SCHEME_SHAPE_ID" val="23"/>
  <p:tag name="KSO_WM_UNIT_COLOR_SCHEME_PARENT_PAGE" val="0_3"/>
  <p:tag name="KSO_WM_UNIT_NOCLEAR" val="0"/>
  <p:tag name="KSO_WM_UNIT_PRESET_TEXT" val="添加标题"/>
  <p:tag name="KSO_WM_UNIT_VALUE" val="11"/>
  <p:tag name="KSO_WM_DIAGRAM_GROUP_CODE" val="q1-1"/>
  <p:tag name="KSO_WM_UNIT_TYPE" val="q_h_a"/>
  <p:tag name="KSO_WM_UNIT_INDEX" val="1_3_1"/>
  <p:tag name="KSO_WM_UNIT_TEXT_FILL_FORE_SCHEMECOLOR_INDEX" val="7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e8189ef-e169-4b22-9802-78685f95b22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8463"/>
  <p:tag name="KSO_WM_UNIT_ID" val="diagram20188463_1*q_h_a*1_2_1"/>
  <p:tag name="KSO_WM_UNIT_LAYERLEVEL" val="1_1_1"/>
  <p:tag name="KSO_WM_UNIT_HIGHLIGHT" val="0"/>
  <p:tag name="KSO_WM_UNIT_COMPATIBLE" val="0"/>
  <p:tag name="KSO_WM_BEAUTIFY_FLAG" val="#wm#"/>
  <p:tag name="KSO_WM_UNIT_ISCONTENTSTITLE" val="0"/>
  <p:tag name="KSO_WM_UNIT_DIAGRAM_ISNUMVISUAL" val="0"/>
  <p:tag name="KSO_WM_UNIT_DIAGRAM_ISREFERUNIT" val="0"/>
  <p:tag name="KSO_WM_UNIT_COLOR_SCHEME_SHAPE_ID" val="27"/>
  <p:tag name="KSO_WM_UNIT_COLOR_SCHEME_PARENT_PAGE" val="0_3"/>
  <p:tag name="KSO_WM_UNIT_NOCLEAR" val="0"/>
  <p:tag name="KSO_WM_UNIT_PRESET_TEXT" val="添加标题"/>
  <p:tag name="KSO_WM_UNIT_VALUE" val="11"/>
  <p:tag name="KSO_WM_DIAGRAM_GROUP_CODE" val="q1-1"/>
  <p:tag name="KSO_WM_UNIT_TYPE" val="q_h_a"/>
  <p:tag name="KSO_WM_UNIT_INDEX" val="1_2_1"/>
  <p:tag name="KSO_WM_UNIT_TEXT_FILL_FORE_SCHEMECOLOR_INDEX" val="6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88463"/>
  <p:tag name="KSO_WM_UNIT_ID" val="diagram20188463_1*q_h_i*1_2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COLOR_SCHEME_SHAPE_ID" val="38"/>
  <p:tag name="KSO_WM_UNIT_COLOR_SCHEME_PARENT_PAGE" val="0_3"/>
  <p:tag name="KSO_WM_DIAGRAM_GROUP_CODE" val="q1-1"/>
  <p:tag name="KSO_WM_UNIT_TYPE" val="q_h_i"/>
  <p:tag name="KSO_WM_UNIT_INDEX" val="1_2_2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88463_1*q_h_i*1_2_3"/>
  <p:tag name="KSO_WM_TEMPLATE_CATEGORY" val="diagram"/>
  <p:tag name="KSO_WM_TEMPLATE_INDEX" val="20188463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2_3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88463_1*q_h_i*1_3_3"/>
  <p:tag name="KSO_WM_TEMPLATE_CATEGORY" val="diagram"/>
  <p:tag name="KSO_WM_TEMPLATE_INDEX" val="20188463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3_3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2_Office 主题​​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2190</Words>
  <Application>Microsoft Office PowerPoint</Application>
  <PresentationFormat>宽屏</PresentationFormat>
  <Paragraphs>280</Paragraphs>
  <Slides>26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-apple-system</vt:lpstr>
      <vt:lpstr>Bebas Neue</vt:lpstr>
      <vt:lpstr>Gill Sans</vt:lpstr>
      <vt:lpstr>Lato</vt:lpstr>
      <vt:lpstr>等线</vt:lpstr>
      <vt:lpstr>等线 Light</vt:lpstr>
      <vt:lpstr>黑体</vt:lpstr>
      <vt:lpstr>华文楷体</vt:lpstr>
      <vt:lpstr>楷体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2_Office 主题​​</vt:lpstr>
      <vt:lpstr>3_Office 主题​​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zj</dc:creator>
  <cp:lastModifiedBy>叔 黎</cp:lastModifiedBy>
  <cp:revision>78</cp:revision>
  <dcterms:created xsi:type="dcterms:W3CDTF">2019-06-19T02:08:00Z</dcterms:created>
  <dcterms:modified xsi:type="dcterms:W3CDTF">2020-03-06T09:47:38Z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